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5"/>
  </p:notesMasterIdLst>
  <p:handoutMasterIdLst>
    <p:handoutMasterId r:id="rId6"/>
  </p:handoutMasterIdLst>
  <p:sldIdLst>
    <p:sldId id="259" r:id="rId2"/>
    <p:sldId id="261" r:id="rId3"/>
    <p:sldId id="263" r:id="rId4"/>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schelm, Charlie J" initials="NCJ" lastIdx="5" clrIdx="0">
    <p:extLst>
      <p:ext uri="{19B8F6BF-5375-455C-9EA6-DF929625EA0E}">
        <p15:presenceInfo xmlns:p15="http://schemas.microsoft.com/office/powerpoint/2012/main" userId="Nitschelm, Charlie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9" autoAdjust="0"/>
    <p:restoredTop sz="91197" autoAdjust="0"/>
  </p:normalViewPr>
  <p:slideViewPr>
    <p:cSldViewPr snapToGrid="0">
      <p:cViewPr>
        <p:scale>
          <a:sx n="25" d="100"/>
          <a:sy n="25" d="100"/>
        </p:scale>
        <p:origin x="1200" y="32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Engine Load Cell Data</a:t>
            </a:r>
          </a:p>
        </c:rich>
      </c:tx>
      <c:layout>
        <c:manualLayout>
          <c:xMode val="edge"/>
          <c:yMode val="edge"/>
          <c:x val="0.26378499350418955"/>
          <c:y val="2.7319629890482432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444847372818708"/>
          <c:y val="0.12876152394085438"/>
          <c:w val="0.80041956999253083"/>
          <c:h val="0.73069484930592121"/>
        </c:manualLayout>
      </c:layout>
      <c:scatterChart>
        <c:scatterStyle val="lineMarker"/>
        <c:varyColors val="0"/>
        <c:ser>
          <c:idx val="0"/>
          <c:order val="0"/>
          <c:spPr>
            <a:ln w="19050" cap="rnd">
              <a:solidFill>
                <a:schemeClr val="accent1"/>
              </a:solidFill>
              <a:round/>
            </a:ln>
            <a:effectLst/>
          </c:spPr>
          <c:marker>
            <c:symbol val="none"/>
          </c:marker>
          <c:xVal>
            <c:numRef>
              <c:f>'Engine Load Cell Data'!$C$9:$C$209</c:f>
              <c:numCache>
                <c:formatCode>General</c:formatCode>
                <c:ptCount val="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numCache>
            </c:numRef>
          </c:xVal>
          <c:yVal>
            <c:numRef>
              <c:f>'Engine Load Cell Data'!$F$9:$F$209</c:f>
              <c:numCache>
                <c:formatCode>General</c:formatCode>
                <c:ptCount val="201"/>
                <c:pt idx="0">
                  <c:v>1.4124999999999996</c:v>
                </c:pt>
                <c:pt idx="1">
                  <c:v>5.5249999999999995</c:v>
                </c:pt>
                <c:pt idx="2">
                  <c:v>1.4124999999999996</c:v>
                </c:pt>
                <c:pt idx="3">
                  <c:v>-2.7</c:v>
                </c:pt>
                <c:pt idx="4">
                  <c:v>-6.7999999999999989</c:v>
                </c:pt>
                <c:pt idx="5">
                  <c:v>5.5249999999999995</c:v>
                </c:pt>
                <c:pt idx="6">
                  <c:v>9.6374999999999993</c:v>
                </c:pt>
                <c:pt idx="7">
                  <c:v>-6.7999999999999989</c:v>
                </c:pt>
                <c:pt idx="8">
                  <c:v>-2.7</c:v>
                </c:pt>
                <c:pt idx="9">
                  <c:v>-2.7</c:v>
                </c:pt>
                <c:pt idx="10">
                  <c:v>5.5249999999999995</c:v>
                </c:pt>
                <c:pt idx="11">
                  <c:v>-2.7</c:v>
                </c:pt>
                <c:pt idx="12">
                  <c:v>-6.7999999999999989</c:v>
                </c:pt>
                <c:pt idx="13">
                  <c:v>17.850000000000001</c:v>
                </c:pt>
                <c:pt idx="14">
                  <c:v>50.724999999999994</c:v>
                </c:pt>
                <c:pt idx="15">
                  <c:v>83.600000000000009</c:v>
                </c:pt>
                <c:pt idx="16">
                  <c:v>79.487499999999997</c:v>
                </c:pt>
                <c:pt idx="17">
                  <c:v>46.612500000000004</c:v>
                </c:pt>
                <c:pt idx="18">
                  <c:v>38.4</c:v>
                </c:pt>
                <c:pt idx="19">
                  <c:v>26.074999999999996</c:v>
                </c:pt>
                <c:pt idx="20">
                  <c:v>26.074999999999996</c:v>
                </c:pt>
                <c:pt idx="21">
                  <c:v>30.175000000000001</c:v>
                </c:pt>
                <c:pt idx="22">
                  <c:v>21.962499999999999</c:v>
                </c:pt>
                <c:pt idx="23">
                  <c:v>30.175000000000001</c:v>
                </c:pt>
                <c:pt idx="24">
                  <c:v>21.962499999999999</c:v>
                </c:pt>
                <c:pt idx="25">
                  <c:v>26.074999999999996</c:v>
                </c:pt>
                <c:pt idx="26">
                  <c:v>26.074999999999996</c:v>
                </c:pt>
                <c:pt idx="27">
                  <c:v>26.074999999999996</c:v>
                </c:pt>
                <c:pt idx="28">
                  <c:v>21.962499999999999</c:v>
                </c:pt>
                <c:pt idx="29">
                  <c:v>26.074999999999996</c:v>
                </c:pt>
                <c:pt idx="30">
                  <c:v>26.074999999999996</c:v>
                </c:pt>
                <c:pt idx="31">
                  <c:v>21.962499999999999</c:v>
                </c:pt>
                <c:pt idx="32">
                  <c:v>21.962499999999999</c:v>
                </c:pt>
                <c:pt idx="33">
                  <c:v>30.175000000000001</c:v>
                </c:pt>
                <c:pt idx="34">
                  <c:v>26.074999999999996</c:v>
                </c:pt>
                <c:pt idx="35">
                  <c:v>26.074999999999996</c:v>
                </c:pt>
                <c:pt idx="36">
                  <c:v>21.962499999999999</c:v>
                </c:pt>
                <c:pt idx="37">
                  <c:v>26.074999999999996</c:v>
                </c:pt>
                <c:pt idx="38">
                  <c:v>17.850000000000001</c:v>
                </c:pt>
                <c:pt idx="39">
                  <c:v>26.074999999999996</c:v>
                </c:pt>
                <c:pt idx="40">
                  <c:v>38.4</c:v>
                </c:pt>
                <c:pt idx="41">
                  <c:v>26.074999999999996</c:v>
                </c:pt>
                <c:pt idx="42">
                  <c:v>30.175000000000001</c:v>
                </c:pt>
                <c:pt idx="43">
                  <c:v>30.175000000000001</c:v>
                </c:pt>
                <c:pt idx="44">
                  <c:v>30.175000000000001</c:v>
                </c:pt>
                <c:pt idx="45">
                  <c:v>21.962499999999999</c:v>
                </c:pt>
                <c:pt idx="46">
                  <c:v>26.074999999999996</c:v>
                </c:pt>
                <c:pt idx="47">
                  <c:v>30.175000000000001</c:v>
                </c:pt>
                <c:pt idx="48">
                  <c:v>34.287499999999994</c:v>
                </c:pt>
                <c:pt idx="49">
                  <c:v>30.175000000000001</c:v>
                </c:pt>
                <c:pt idx="50">
                  <c:v>34.287499999999994</c:v>
                </c:pt>
                <c:pt idx="51">
                  <c:v>30.175000000000001</c:v>
                </c:pt>
                <c:pt idx="52">
                  <c:v>30.175000000000001</c:v>
                </c:pt>
                <c:pt idx="53">
                  <c:v>17.850000000000001</c:v>
                </c:pt>
                <c:pt idx="54">
                  <c:v>34.287499999999994</c:v>
                </c:pt>
                <c:pt idx="55">
                  <c:v>38.4</c:v>
                </c:pt>
                <c:pt idx="56">
                  <c:v>30.175000000000001</c:v>
                </c:pt>
                <c:pt idx="57">
                  <c:v>30.175000000000001</c:v>
                </c:pt>
                <c:pt idx="58">
                  <c:v>26.074999999999996</c:v>
                </c:pt>
                <c:pt idx="59">
                  <c:v>30.175000000000001</c:v>
                </c:pt>
                <c:pt idx="60">
                  <c:v>30.175000000000001</c:v>
                </c:pt>
                <c:pt idx="61">
                  <c:v>26.074999999999996</c:v>
                </c:pt>
                <c:pt idx="62">
                  <c:v>26.074999999999996</c:v>
                </c:pt>
                <c:pt idx="63">
                  <c:v>21.962499999999999</c:v>
                </c:pt>
                <c:pt idx="64">
                  <c:v>21.962499999999999</c:v>
                </c:pt>
                <c:pt idx="65">
                  <c:v>26.074999999999996</c:v>
                </c:pt>
                <c:pt idx="66">
                  <c:v>21.962499999999999</c:v>
                </c:pt>
                <c:pt idx="67">
                  <c:v>26.074999999999996</c:v>
                </c:pt>
                <c:pt idx="68">
                  <c:v>30.175000000000001</c:v>
                </c:pt>
                <c:pt idx="69">
                  <c:v>26.074999999999996</c:v>
                </c:pt>
                <c:pt idx="70">
                  <c:v>34.287499999999994</c:v>
                </c:pt>
                <c:pt idx="71">
                  <c:v>21.962499999999999</c:v>
                </c:pt>
                <c:pt idx="72">
                  <c:v>21.962499999999999</c:v>
                </c:pt>
                <c:pt idx="73">
                  <c:v>26.074999999999996</c:v>
                </c:pt>
                <c:pt idx="74">
                  <c:v>30.175000000000001</c:v>
                </c:pt>
                <c:pt idx="75">
                  <c:v>21.962499999999999</c:v>
                </c:pt>
                <c:pt idx="76">
                  <c:v>30.175000000000001</c:v>
                </c:pt>
                <c:pt idx="77">
                  <c:v>21.962499999999999</c:v>
                </c:pt>
                <c:pt idx="78">
                  <c:v>26.074999999999996</c:v>
                </c:pt>
                <c:pt idx="79">
                  <c:v>30.175000000000001</c:v>
                </c:pt>
                <c:pt idx="80">
                  <c:v>21.962499999999999</c:v>
                </c:pt>
                <c:pt idx="81">
                  <c:v>21.962499999999999</c:v>
                </c:pt>
                <c:pt idx="82">
                  <c:v>26.074999999999996</c:v>
                </c:pt>
                <c:pt idx="83">
                  <c:v>26.074999999999996</c:v>
                </c:pt>
                <c:pt idx="84">
                  <c:v>26.074999999999996</c:v>
                </c:pt>
                <c:pt idx="85">
                  <c:v>30.175000000000001</c:v>
                </c:pt>
                <c:pt idx="86">
                  <c:v>30.175000000000001</c:v>
                </c:pt>
                <c:pt idx="87">
                  <c:v>30.175000000000001</c:v>
                </c:pt>
                <c:pt idx="88">
                  <c:v>17.850000000000001</c:v>
                </c:pt>
                <c:pt idx="89">
                  <c:v>26.074999999999996</c:v>
                </c:pt>
                <c:pt idx="90">
                  <c:v>21.962499999999999</c:v>
                </c:pt>
                <c:pt idx="91">
                  <c:v>21.962499999999999</c:v>
                </c:pt>
                <c:pt idx="92">
                  <c:v>26.074999999999996</c:v>
                </c:pt>
                <c:pt idx="93">
                  <c:v>26.074999999999996</c:v>
                </c:pt>
                <c:pt idx="94">
                  <c:v>21.962499999999999</c:v>
                </c:pt>
                <c:pt idx="95">
                  <c:v>21.962499999999999</c:v>
                </c:pt>
                <c:pt idx="96">
                  <c:v>21.962499999999999</c:v>
                </c:pt>
                <c:pt idx="97">
                  <c:v>21.962499999999999</c:v>
                </c:pt>
                <c:pt idx="98">
                  <c:v>30.175000000000001</c:v>
                </c:pt>
                <c:pt idx="99">
                  <c:v>21.962499999999999</c:v>
                </c:pt>
                <c:pt idx="100">
                  <c:v>26.074999999999996</c:v>
                </c:pt>
                <c:pt idx="101">
                  <c:v>26.074999999999996</c:v>
                </c:pt>
                <c:pt idx="102">
                  <c:v>21.962499999999999</c:v>
                </c:pt>
                <c:pt idx="103">
                  <c:v>30.175000000000001</c:v>
                </c:pt>
                <c:pt idx="104">
                  <c:v>17.850000000000001</c:v>
                </c:pt>
                <c:pt idx="105">
                  <c:v>26.074999999999996</c:v>
                </c:pt>
                <c:pt idx="106">
                  <c:v>26.074999999999996</c:v>
                </c:pt>
                <c:pt idx="107">
                  <c:v>21.962499999999999</c:v>
                </c:pt>
                <c:pt idx="108">
                  <c:v>21.962499999999999</c:v>
                </c:pt>
                <c:pt idx="109">
                  <c:v>17.850000000000001</c:v>
                </c:pt>
                <c:pt idx="110">
                  <c:v>21.962499999999999</c:v>
                </c:pt>
                <c:pt idx="111">
                  <c:v>26.074999999999996</c:v>
                </c:pt>
                <c:pt idx="112">
                  <c:v>26.074999999999996</c:v>
                </c:pt>
                <c:pt idx="113">
                  <c:v>26.074999999999996</c:v>
                </c:pt>
                <c:pt idx="114">
                  <c:v>21.962499999999999</c:v>
                </c:pt>
                <c:pt idx="115">
                  <c:v>26.074999999999996</c:v>
                </c:pt>
                <c:pt idx="116">
                  <c:v>17.850000000000001</c:v>
                </c:pt>
                <c:pt idx="117">
                  <c:v>17.850000000000001</c:v>
                </c:pt>
                <c:pt idx="118">
                  <c:v>21.962499999999999</c:v>
                </c:pt>
                <c:pt idx="119">
                  <c:v>21.962499999999999</c:v>
                </c:pt>
                <c:pt idx="120">
                  <c:v>21.962499999999999</c:v>
                </c:pt>
                <c:pt idx="121">
                  <c:v>17.850000000000001</c:v>
                </c:pt>
                <c:pt idx="122">
                  <c:v>17.850000000000001</c:v>
                </c:pt>
                <c:pt idx="123">
                  <c:v>30.175000000000001</c:v>
                </c:pt>
                <c:pt idx="124">
                  <c:v>17.850000000000001</c:v>
                </c:pt>
                <c:pt idx="125">
                  <c:v>30.175000000000001</c:v>
                </c:pt>
                <c:pt idx="126">
                  <c:v>30.175000000000001</c:v>
                </c:pt>
                <c:pt idx="127">
                  <c:v>26.074999999999996</c:v>
                </c:pt>
                <c:pt idx="128">
                  <c:v>5.5249999999999995</c:v>
                </c:pt>
                <c:pt idx="129">
                  <c:v>5.5249999999999995</c:v>
                </c:pt>
                <c:pt idx="130">
                  <c:v>5.5249999999999995</c:v>
                </c:pt>
                <c:pt idx="131">
                  <c:v>5.5249999999999995</c:v>
                </c:pt>
                <c:pt idx="132">
                  <c:v>-2.7</c:v>
                </c:pt>
                <c:pt idx="133">
                  <c:v>1.4124999999999996</c:v>
                </c:pt>
                <c:pt idx="134">
                  <c:v>1.4124999999999996</c:v>
                </c:pt>
                <c:pt idx="135">
                  <c:v>1.4124999999999996</c:v>
                </c:pt>
                <c:pt idx="136">
                  <c:v>5.5249999999999995</c:v>
                </c:pt>
                <c:pt idx="137">
                  <c:v>-2.7</c:v>
                </c:pt>
                <c:pt idx="138">
                  <c:v>1.4124999999999996</c:v>
                </c:pt>
                <c:pt idx="139">
                  <c:v>1.4124999999999996</c:v>
                </c:pt>
                <c:pt idx="140">
                  <c:v>5.5249999999999995</c:v>
                </c:pt>
                <c:pt idx="141">
                  <c:v>-2.7</c:v>
                </c:pt>
                <c:pt idx="142">
                  <c:v>9.6374999999999993</c:v>
                </c:pt>
                <c:pt idx="143">
                  <c:v>5.5249999999999995</c:v>
                </c:pt>
                <c:pt idx="144">
                  <c:v>1.4124999999999996</c:v>
                </c:pt>
                <c:pt idx="145">
                  <c:v>-6.7999999999999989</c:v>
                </c:pt>
                <c:pt idx="146">
                  <c:v>9.6374999999999993</c:v>
                </c:pt>
                <c:pt idx="147">
                  <c:v>17.850000000000001</c:v>
                </c:pt>
                <c:pt idx="148">
                  <c:v>17.850000000000001</c:v>
                </c:pt>
                <c:pt idx="149">
                  <c:v>21.962499999999999</c:v>
                </c:pt>
                <c:pt idx="150">
                  <c:v>17.850000000000001</c:v>
                </c:pt>
                <c:pt idx="151">
                  <c:v>21.962499999999999</c:v>
                </c:pt>
                <c:pt idx="152">
                  <c:v>13.737499999999999</c:v>
                </c:pt>
                <c:pt idx="153">
                  <c:v>17.850000000000001</c:v>
                </c:pt>
                <c:pt idx="154">
                  <c:v>17.850000000000001</c:v>
                </c:pt>
                <c:pt idx="155">
                  <c:v>13.737499999999999</c:v>
                </c:pt>
                <c:pt idx="156">
                  <c:v>21.962499999999999</c:v>
                </c:pt>
                <c:pt idx="157">
                  <c:v>30.175000000000001</c:v>
                </c:pt>
                <c:pt idx="158">
                  <c:v>26.074999999999996</c:v>
                </c:pt>
                <c:pt idx="159">
                  <c:v>21.962499999999999</c:v>
                </c:pt>
                <c:pt idx="160">
                  <c:v>21.962499999999999</c:v>
                </c:pt>
                <c:pt idx="161">
                  <c:v>17.850000000000001</c:v>
                </c:pt>
                <c:pt idx="162">
                  <c:v>21.962499999999999</c:v>
                </c:pt>
                <c:pt idx="163">
                  <c:v>26.074999999999996</c:v>
                </c:pt>
                <c:pt idx="164">
                  <c:v>5.5249999999999995</c:v>
                </c:pt>
                <c:pt idx="165">
                  <c:v>1.4124999999999996</c:v>
                </c:pt>
                <c:pt idx="166">
                  <c:v>5.5249999999999995</c:v>
                </c:pt>
                <c:pt idx="167">
                  <c:v>1.4124999999999996</c:v>
                </c:pt>
                <c:pt idx="168">
                  <c:v>1.4124999999999996</c:v>
                </c:pt>
                <c:pt idx="169">
                  <c:v>1.4124999999999996</c:v>
                </c:pt>
                <c:pt idx="170">
                  <c:v>-2.7</c:v>
                </c:pt>
                <c:pt idx="171">
                  <c:v>-2.7</c:v>
                </c:pt>
                <c:pt idx="172">
                  <c:v>5.5249999999999995</c:v>
                </c:pt>
                <c:pt idx="173">
                  <c:v>5.5249999999999995</c:v>
                </c:pt>
                <c:pt idx="174">
                  <c:v>5.5249999999999995</c:v>
                </c:pt>
                <c:pt idx="175">
                  <c:v>5.5249999999999995</c:v>
                </c:pt>
                <c:pt idx="176">
                  <c:v>-2.7</c:v>
                </c:pt>
                <c:pt idx="177">
                  <c:v>1.4124999999999996</c:v>
                </c:pt>
                <c:pt idx="178">
                  <c:v>-2.7</c:v>
                </c:pt>
                <c:pt idx="179">
                  <c:v>1.4124999999999996</c:v>
                </c:pt>
                <c:pt idx="180">
                  <c:v>5.5249999999999995</c:v>
                </c:pt>
                <c:pt idx="181">
                  <c:v>9.6374999999999993</c:v>
                </c:pt>
                <c:pt idx="182">
                  <c:v>-2.7</c:v>
                </c:pt>
                <c:pt idx="183">
                  <c:v>1.4124999999999996</c:v>
                </c:pt>
                <c:pt idx="184">
                  <c:v>5.5249999999999995</c:v>
                </c:pt>
                <c:pt idx="185">
                  <c:v>9.6374999999999993</c:v>
                </c:pt>
                <c:pt idx="186">
                  <c:v>9.6374999999999993</c:v>
                </c:pt>
                <c:pt idx="187">
                  <c:v>9.6374999999999993</c:v>
                </c:pt>
                <c:pt idx="188">
                  <c:v>-2.7</c:v>
                </c:pt>
                <c:pt idx="189">
                  <c:v>1.4124999999999996</c:v>
                </c:pt>
                <c:pt idx="190">
                  <c:v>-2.7</c:v>
                </c:pt>
                <c:pt idx="191">
                  <c:v>5.5249999999999995</c:v>
                </c:pt>
                <c:pt idx="192">
                  <c:v>-2.7</c:v>
                </c:pt>
                <c:pt idx="193">
                  <c:v>1.4124999999999996</c:v>
                </c:pt>
                <c:pt idx="194">
                  <c:v>5.5249999999999995</c:v>
                </c:pt>
                <c:pt idx="195">
                  <c:v>-2.7</c:v>
                </c:pt>
                <c:pt idx="196">
                  <c:v>9.6374999999999993</c:v>
                </c:pt>
                <c:pt idx="197">
                  <c:v>5.5249999999999995</c:v>
                </c:pt>
                <c:pt idx="198">
                  <c:v>9.6374999999999993</c:v>
                </c:pt>
                <c:pt idx="199">
                  <c:v>5.5249999999999995</c:v>
                </c:pt>
                <c:pt idx="200">
                  <c:v>1.4124999999999996</c:v>
                </c:pt>
              </c:numCache>
            </c:numRef>
          </c:yVal>
          <c:smooth val="0"/>
          <c:extLst>
            <c:ext xmlns:c16="http://schemas.microsoft.com/office/drawing/2014/chart" uri="{C3380CC4-5D6E-409C-BE32-E72D297353CC}">
              <c16:uniqueId val="{00000000-D787-4022-B929-B5306C99D6EF}"/>
            </c:ext>
          </c:extLst>
        </c:ser>
        <c:dLbls>
          <c:showLegendKey val="0"/>
          <c:showVal val="0"/>
          <c:showCatName val="0"/>
          <c:showSerName val="0"/>
          <c:showPercent val="0"/>
          <c:showBubbleSize val="0"/>
        </c:dLbls>
        <c:axId val="345789840"/>
        <c:axId val="2121418928"/>
      </c:scatterChart>
      <c:valAx>
        <c:axId val="345789840"/>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6604354747188026"/>
              <c:y val="0.9209031667932698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2121418928"/>
        <c:crosses val="autoZero"/>
        <c:crossBetween val="midCat"/>
      </c:valAx>
      <c:valAx>
        <c:axId val="21214189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 (lbf)</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45789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Thermocouple Data</a:t>
            </a:r>
          </a:p>
        </c:rich>
      </c:tx>
      <c:layout>
        <c:manualLayout>
          <c:xMode val="edge"/>
          <c:yMode val="edge"/>
          <c:x val="0.32656964110381514"/>
          <c:y val="3.4372047058386854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pt idx="1201">
                  <c:v>60.050000000000011</c:v>
                </c:pt>
                <c:pt idx="1202">
                  <c:v>60.099999999999994</c:v>
                </c:pt>
                <c:pt idx="1203">
                  <c:v>60.150000000000006</c:v>
                </c:pt>
                <c:pt idx="1204">
                  <c:v>60.199999999999989</c:v>
                </c:pt>
                <c:pt idx="1205">
                  <c:v>60.25</c:v>
                </c:pt>
                <c:pt idx="1206">
                  <c:v>60.300000000000011</c:v>
                </c:pt>
                <c:pt idx="1207">
                  <c:v>60.349999999999994</c:v>
                </c:pt>
                <c:pt idx="1208">
                  <c:v>60.400000000000006</c:v>
                </c:pt>
                <c:pt idx="1209">
                  <c:v>60.449999999999989</c:v>
                </c:pt>
                <c:pt idx="1210">
                  <c:v>60.5</c:v>
                </c:pt>
                <c:pt idx="1211">
                  <c:v>60.550000000000011</c:v>
                </c:pt>
                <c:pt idx="1212">
                  <c:v>60.599999999999994</c:v>
                </c:pt>
                <c:pt idx="1213">
                  <c:v>60.650000000000006</c:v>
                </c:pt>
                <c:pt idx="1214">
                  <c:v>60.699999999999989</c:v>
                </c:pt>
                <c:pt idx="1215">
                  <c:v>60.75</c:v>
                </c:pt>
                <c:pt idx="1216">
                  <c:v>60.800000000000011</c:v>
                </c:pt>
                <c:pt idx="1217">
                  <c:v>60.849999999999994</c:v>
                </c:pt>
                <c:pt idx="1218">
                  <c:v>60.900000000000006</c:v>
                </c:pt>
                <c:pt idx="1219">
                  <c:v>60.949999999999989</c:v>
                </c:pt>
                <c:pt idx="1220">
                  <c:v>61</c:v>
                </c:pt>
                <c:pt idx="1221">
                  <c:v>61.050000000000011</c:v>
                </c:pt>
                <c:pt idx="1222">
                  <c:v>61.099999999999994</c:v>
                </c:pt>
                <c:pt idx="1223">
                  <c:v>61.150000000000006</c:v>
                </c:pt>
                <c:pt idx="1224">
                  <c:v>61.199999999999989</c:v>
                </c:pt>
                <c:pt idx="1225">
                  <c:v>61.25</c:v>
                </c:pt>
                <c:pt idx="1226">
                  <c:v>61.300000000000011</c:v>
                </c:pt>
                <c:pt idx="1227">
                  <c:v>61.349999999999994</c:v>
                </c:pt>
                <c:pt idx="1228">
                  <c:v>61.400000000000006</c:v>
                </c:pt>
                <c:pt idx="1229">
                  <c:v>61.449999999999989</c:v>
                </c:pt>
                <c:pt idx="1230">
                  <c:v>61.5</c:v>
                </c:pt>
                <c:pt idx="1231">
                  <c:v>61.550000000000011</c:v>
                </c:pt>
                <c:pt idx="1232">
                  <c:v>61.599999999999994</c:v>
                </c:pt>
                <c:pt idx="1233">
                  <c:v>61.650000000000006</c:v>
                </c:pt>
                <c:pt idx="1234">
                  <c:v>61.699999999999989</c:v>
                </c:pt>
                <c:pt idx="1235">
                  <c:v>61.75</c:v>
                </c:pt>
                <c:pt idx="1236">
                  <c:v>61.800000000000011</c:v>
                </c:pt>
                <c:pt idx="1237">
                  <c:v>61.849999999999994</c:v>
                </c:pt>
                <c:pt idx="1238">
                  <c:v>61.900000000000006</c:v>
                </c:pt>
                <c:pt idx="1239">
                  <c:v>61.949999999999989</c:v>
                </c:pt>
                <c:pt idx="1240">
                  <c:v>62</c:v>
                </c:pt>
                <c:pt idx="1241">
                  <c:v>62.050000000000011</c:v>
                </c:pt>
                <c:pt idx="1242">
                  <c:v>62.099999999999994</c:v>
                </c:pt>
                <c:pt idx="1243">
                  <c:v>62.150000000000006</c:v>
                </c:pt>
                <c:pt idx="1244">
                  <c:v>62.199999999999989</c:v>
                </c:pt>
                <c:pt idx="1245">
                  <c:v>62.25</c:v>
                </c:pt>
                <c:pt idx="1246">
                  <c:v>62.300000000000011</c:v>
                </c:pt>
                <c:pt idx="1247">
                  <c:v>62.349999999999994</c:v>
                </c:pt>
                <c:pt idx="1248">
                  <c:v>62.400000000000006</c:v>
                </c:pt>
                <c:pt idx="1249">
                  <c:v>62.449999999999989</c:v>
                </c:pt>
                <c:pt idx="1250">
                  <c:v>62.5</c:v>
                </c:pt>
                <c:pt idx="1251">
                  <c:v>62.550000000000011</c:v>
                </c:pt>
                <c:pt idx="1252">
                  <c:v>62.599999999999994</c:v>
                </c:pt>
                <c:pt idx="1253">
                  <c:v>62.650000000000006</c:v>
                </c:pt>
                <c:pt idx="1254">
                  <c:v>62.699999999999989</c:v>
                </c:pt>
                <c:pt idx="1255">
                  <c:v>62.75</c:v>
                </c:pt>
                <c:pt idx="1256">
                  <c:v>62.800000000000011</c:v>
                </c:pt>
                <c:pt idx="1257">
                  <c:v>62.849999999999994</c:v>
                </c:pt>
                <c:pt idx="1258">
                  <c:v>62.900000000000006</c:v>
                </c:pt>
                <c:pt idx="1259">
                  <c:v>62.949999999999989</c:v>
                </c:pt>
                <c:pt idx="1260">
                  <c:v>63</c:v>
                </c:pt>
                <c:pt idx="1261">
                  <c:v>63.050000000000011</c:v>
                </c:pt>
                <c:pt idx="1262">
                  <c:v>63.099999999999994</c:v>
                </c:pt>
                <c:pt idx="1263">
                  <c:v>63.150000000000006</c:v>
                </c:pt>
                <c:pt idx="1264">
                  <c:v>63.199999999999989</c:v>
                </c:pt>
                <c:pt idx="1265">
                  <c:v>63.25</c:v>
                </c:pt>
                <c:pt idx="1266">
                  <c:v>63.300000000000011</c:v>
                </c:pt>
                <c:pt idx="1267">
                  <c:v>63.349999999999994</c:v>
                </c:pt>
                <c:pt idx="1268">
                  <c:v>63.400000000000006</c:v>
                </c:pt>
                <c:pt idx="1269">
                  <c:v>63.449999999999989</c:v>
                </c:pt>
                <c:pt idx="1270">
                  <c:v>63.5</c:v>
                </c:pt>
                <c:pt idx="1271">
                  <c:v>63.550000000000011</c:v>
                </c:pt>
                <c:pt idx="1272">
                  <c:v>63.599999999999994</c:v>
                </c:pt>
                <c:pt idx="1273">
                  <c:v>63.650000000000006</c:v>
                </c:pt>
                <c:pt idx="1274">
                  <c:v>63.699999999999989</c:v>
                </c:pt>
                <c:pt idx="1275">
                  <c:v>63.75</c:v>
                </c:pt>
                <c:pt idx="1276">
                  <c:v>63.800000000000011</c:v>
                </c:pt>
                <c:pt idx="1277">
                  <c:v>63.849999999999994</c:v>
                </c:pt>
                <c:pt idx="1278">
                  <c:v>63.900000000000006</c:v>
                </c:pt>
                <c:pt idx="1279">
                  <c:v>63.949999999999989</c:v>
                </c:pt>
                <c:pt idx="1280">
                  <c:v>64</c:v>
                </c:pt>
                <c:pt idx="1281">
                  <c:v>64.050000000000011</c:v>
                </c:pt>
                <c:pt idx="1282">
                  <c:v>64.099999999999994</c:v>
                </c:pt>
                <c:pt idx="1283">
                  <c:v>64.150000000000006</c:v>
                </c:pt>
                <c:pt idx="1284">
                  <c:v>64.199999999999989</c:v>
                </c:pt>
                <c:pt idx="1285">
                  <c:v>64.25</c:v>
                </c:pt>
                <c:pt idx="1286">
                  <c:v>64.300000000000011</c:v>
                </c:pt>
                <c:pt idx="1287">
                  <c:v>64.349999999999994</c:v>
                </c:pt>
                <c:pt idx="1288">
                  <c:v>64.400000000000006</c:v>
                </c:pt>
                <c:pt idx="1289">
                  <c:v>64.449999999999989</c:v>
                </c:pt>
                <c:pt idx="1290">
                  <c:v>64.5</c:v>
                </c:pt>
                <c:pt idx="1291">
                  <c:v>64.550000000000011</c:v>
                </c:pt>
                <c:pt idx="1292">
                  <c:v>64.599999999999994</c:v>
                </c:pt>
                <c:pt idx="1293">
                  <c:v>64.650000000000006</c:v>
                </c:pt>
                <c:pt idx="1294">
                  <c:v>64.699999999999989</c:v>
                </c:pt>
                <c:pt idx="1295">
                  <c:v>64.75</c:v>
                </c:pt>
                <c:pt idx="1296">
                  <c:v>64.800000000000011</c:v>
                </c:pt>
                <c:pt idx="1297">
                  <c:v>64.849999999999994</c:v>
                </c:pt>
                <c:pt idx="1298">
                  <c:v>64.900000000000006</c:v>
                </c:pt>
                <c:pt idx="1299">
                  <c:v>64.949999999999989</c:v>
                </c:pt>
                <c:pt idx="1300">
                  <c:v>65</c:v>
                </c:pt>
                <c:pt idx="1301">
                  <c:v>65.050000000000011</c:v>
                </c:pt>
                <c:pt idx="1302">
                  <c:v>65.099999999999994</c:v>
                </c:pt>
                <c:pt idx="1303">
                  <c:v>65.150000000000006</c:v>
                </c:pt>
                <c:pt idx="1304">
                  <c:v>65.199999999999989</c:v>
                </c:pt>
                <c:pt idx="1305">
                  <c:v>65.25</c:v>
                </c:pt>
                <c:pt idx="1306">
                  <c:v>65.300000000000011</c:v>
                </c:pt>
                <c:pt idx="1307">
                  <c:v>65.349999999999994</c:v>
                </c:pt>
                <c:pt idx="1308">
                  <c:v>65.400000000000006</c:v>
                </c:pt>
                <c:pt idx="1309">
                  <c:v>65.449999999999989</c:v>
                </c:pt>
                <c:pt idx="1310">
                  <c:v>65.5</c:v>
                </c:pt>
                <c:pt idx="1311">
                  <c:v>65.550000000000011</c:v>
                </c:pt>
                <c:pt idx="1312">
                  <c:v>65.599999999999994</c:v>
                </c:pt>
                <c:pt idx="1313">
                  <c:v>65.650000000000006</c:v>
                </c:pt>
                <c:pt idx="1314">
                  <c:v>65.699999999999989</c:v>
                </c:pt>
                <c:pt idx="1315">
                  <c:v>65.75</c:v>
                </c:pt>
                <c:pt idx="1316">
                  <c:v>65.800000000000011</c:v>
                </c:pt>
                <c:pt idx="1317">
                  <c:v>65.849999999999994</c:v>
                </c:pt>
                <c:pt idx="1318">
                  <c:v>65.900000000000006</c:v>
                </c:pt>
                <c:pt idx="1319">
                  <c:v>65.949999999999989</c:v>
                </c:pt>
                <c:pt idx="1320">
                  <c:v>66</c:v>
                </c:pt>
                <c:pt idx="1321">
                  <c:v>66.050000000000011</c:v>
                </c:pt>
                <c:pt idx="1322">
                  <c:v>66.099999999999994</c:v>
                </c:pt>
                <c:pt idx="1323">
                  <c:v>66.150000000000006</c:v>
                </c:pt>
                <c:pt idx="1324">
                  <c:v>66.199999999999989</c:v>
                </c:pt>
                <c:pt idx="1325">
                  <c:v>66.25</c:v>
                </c:pt>
                <c:pt idx="1326">
                  <c:v>66.300000000000011</c:v>
                </c:pt>
                <c:pt idx="1327">
                  <c:v>66.349999999999994</c:v>
                </c:pt>
                <c:pt idx="1328">
                  <c:v>66.400000000000006</c:v>
                </c:pt>
                <c:pt idx="1329">
                  <c:v>66.449999999999989</c:v>
                </c:pt>
                <c:pt idx="1330">
                  <c:v>66.5</c:v>
                </c:pt>
                <c:pt idx="1331">
                  <c:v>66.550000000000011</c:v>
                </c:pt>
                <c:pt idx="1332">
                  <c:v>66.599999999999994</c:v>
                </c:pt>
                <c:pt idx="1333">
                  <c:v>66.650000000000006</c:v>
                </c:pt>
                <c:pt idx="1334">
                  <c:v>66.699999999999989</c:v>
                </c:pt>
                <c:pt idx="1335">
                  <c:v>66.75</c:v>
                </c:pt>
                <c:pt idx="1336">
                  <c:v>66.800000000000011</c:v>
                </c:pt>
                <c:pt idx="1337">
                  <c:v>66.849999999999994</c:v>
                </c:pt>
                <c:pt idx="1338">
                  <c:v>66.900000000000006</c:v>
                </c:pt>
                <c:pt idx="1339">
                  <c:v>66.949999999999989</c:v>
                </c:pt>
                <c:pt idx="1340">
                  <c:v>67</c:v>
                </c:pt>
                <c:pt idx="1341">
                  <c:v>67.050000000000011</c:v>
                </c:pt>
                <c:pt idx="1342">
                  <c:v>67.099999999999994</c:v>
                </c:pt>
                <c:pt idx="1343">
                  <c:v>67.150000000000006</c:v>
                </c:pt>
                <c:pt idx="1344">
                  <c:v>67.199999999999989</c:v>
                </c:pt>
                <c:pt idx="1345">
                  <c:v>67.25</c:v>
                </c:pt>
                <c:pt idx="1346">
                  <c:v>67.300000000000011</c:v>
                </c:pt>
                <c:pt idx="1347">
                  <c:v>67.349999999999994</c:v>
                </c:pt>
                <c:pt idx="1348">
                  <c:v>67.400000000000006</c:v>
                </c:pt>
                <c:pt idx="1349">
                  <c:v>67.449999999999989</c:v>
                </c:pt>
                <c:pt idx="1350">
                  <c:v>67.5</c:v>
                </c:pt>
                <c:pt idx="1351">
                  <c:v>67.550000000000011</c:v>
                </c:pt>
                <c:pt idx="1352">
                  <c:v>67.599999999999994</c:v>
                </c:pt>
                <c:pt idx="1353">
                  <c:v>67.650000000000006</c:v>
                </c:pt>
                <c:pt idx="1354">
                  <c:v>67.699999999999989</c:v>
                </c:pt>
                <c:pt idx="1355">
                  <c:v>67.75</c:v>
                </c:pt>
                <c:pt idx="1356">
                  <c:v>67.800000000000011</c:v>
                </c:pt>
                <c:pt idx="1357">
                  <c:v>67.849999999999994</c:v>
                </c:pt>
                <c:pt idx="1358">
                  <c:v>67.900000000000006</c:v>
                </c:pt>
                <c:pt idx="1359">
                  <c:v>67.949999999999989</c:v>
                </c:pt>
                <c:pt idx="1360">
                  <c:v>68</c:v>
                </c:pt>
                <c:pt idx="1361">
                  <c:v>68.050000000000011</c:v>
                </c:pt>
                <c:pt idx="1362">
                  <c:v>68.099999999999994</c:v>
                </c:pt>
                <c:pt idx="1363">
                  <c:v>68.150000000000006</c:v>
                </c:pt>
                <c:pt idx="1364">
                  <c:v>68.199999999999989</c:v>
                </c:pt>
                <c:pt idx="1365">
                  <c:v>68.25</c:v>
                </c:pt>
                <c:pt idx="1366">
                  <c:v>68.300000000000011</c:v>
                </c:pt>
                <c:pt idx="1367">
                  <c:v>68.349999999999994</c:v>
                </c:pt>
                <c:pt idx="1368">
                  <c:v>68.400000000000006</c:v>
                </c:pt>
                <c:pt idx="1369">
                  <c:v>68.449999999999989</c:v>
                </c:pt>
                <c:pt idx="1370">
                  <c:v>68.5</c:v>
                </c:pt>
                <c:pt idx="1371">
                  <c:v>68.550000000000011</c:v>
                </c:pt>
                <c:pt idx="1372">
                  <c:v>68.599999999999994</c:v>
                </c:pt>
                <c:pt idx="1373">
                  <c:v>68.650000000000006</c:v>
                </c:pt>
                <c:pt idx="1374">
                  <c:v>68.699999999999989</c:v>
                </c:pt>
                <c:pt idx="1375">
                  <c:v>68.75</c:v>
                </c:pt>
                <c:pt idx="1376">
                  <c:v>68.800000000000011</c:v>
                </c:pt>
                <c:pt idx="1377">
                  <c:v>68.849999999999994</c:v>
                </c:pt>
                <c:pt idx="1378">
                  <c:v>68.900000000000006</c:v>
                </c:pt>
                <c:pt idx="1379">
                  <c:v>68.949999999999989</c:v>
                </c:pt>
                <c:pt idx="1380">
                  <c:v>69</c:v>
                </c:pt>
                <c:pt idx="1381">
                  <c:v>69.050000000000011</c:v>
                </c:pt>
                <c:pt idx="1382">
                  <c:v>69.099999999999994</c:v>
                </c:pt>
                <c:pt idx="1383">
                  <c:v>69.150000000000006</c:v>
                </c:pt>
                <c:pt idx="1384">
                  <c:v>69.199999999999989</c:v>
                </c:pt>
                <c:pt idx="1385">
                  <c:v>69.25</c:v>
                </c:pt>
                <c:pt idx="1386">
                  <c:v>69.300000000000011</c:v>
                </c:pt>
                <c:pt idx="1387">
                  <c:v>69.349999999999994</c:v>
                </c:pt>
                <c:pt idx="1388">
                  <c:v>69.400000000000006</c:v>
                </c:pt>
                <c:pt idx="1389">
                  <c:v>69.449999999999989</c:v>
                </c:pt>
                <c:pt idx="1390">
                  <c:v>69.5</c:v>
                </c:pt>
                <c:pt idx="1391">
                  <c:v>69.550000000000011</c:v>
                </c:pt>
                <c:pt idx="1392">
                  <c:v>69.599999999999994</c:v>
                </c:pt>
                <c:pt idx="1393">
                  <c:v>69.650000000000006</c:v>
                </c:pt>
                <c:pt idx="1394">
                  <c:v>69.699999999999989</c:v>
                </c:pt>
                <c:pt idx="1395">
                  <c:v>69.75</c:v>
                </c:pt>
                <c:pt idx="1396">
                  <c:v>69.800000000000011</c:v>
                </c:pt>
                <c:pt idx="1397">
                  <c:v>69.849999999999994</c:v>
                </c:pt>
                <c:pt idx="1398">
                  <c:v>69.900000000000006</c:v>
                </c:pt>
                <c:pt idx="1399">
                  <c:v>69.949999999999989</c:v>
                </c:pt>
                <c:pt idx="1400">
                  <c:v>70</c:v>
                </c:pt>
                <c:pt idx="1401">
                  <c:v>70.050000000000011</c:v>
                </c:pt>
                <c:pt idx="1402">
                  <c:v>70.099999999999994</c:v>
                </c:pt>
                <c:pt idx="1403">
                  <c:v>70.150000000000006</c:v>
                </c:pt>
                <c:pt idx="1404">
                  <c:v>70.199999999999989</c:v>
                </c:pt>
                <c:pt idx="1405">
                  <c:v>70.25</c:v>
                </c:pt>
                <c:pt idx="1406">
                  <c:v>70.300000000000011</c:v>
                </c:pt>
                <c:pt idx="1407">
                  <c:v>70.349999999999994</c:v>
                </c:pt>
                <c:pt idx="1408">
                  <c:v>70.400000000000006</c:v>
                </c:pt>
                <c:pt idx="1409">
                  <c:v>70.449999999999989</c:v>
                </c:pt>
                <c:pt idx="1410">
                  <c:v>70.5</c:v>
                </c:pt>
                <c:pt idx="1411">
                  <c:v>70.550000000000011</c:v>
                </c:pt>
                <c:pt idx="1412">
                  <c:v>70.599999999999994</c:v>
                </c:pt>
                <c:pt idx="1413">
                  <c:v>70.650000000000006</c:v>
                </c:pt>
                <c:pt idx="1414">
                  <c:v>70.699999999999989</c:v>
                </c:pt>
                <c:pt idx="1415">
                  <c:v>70.75</c:v>
                </c:pt>
                <c:pt idx="1416">
                  <c:v>70.800000000000011</c:v>
                </c:pt>
                <c:pt idx="1417">
                  <c:v>70.849999999999994</c:v>
                </c:pt>
                <c:pt idx="1418">
                  <c:v>70.900000000000006</c:v>
                </c:pt>
                <c:pt idx="1419">
                  <c:v>70.949999999999989</c:v>
                </c:pt>
                <c:pt idx="1420">
                  <c:v>71</c:v>
                </c:pt>
                <c:pt idx="1421">
                  <c:v>71.050000000000011</c:v>
                </c:pt>
                <c:pt idx="1422">
                  <c:v>71.099999999999994</c:v>
                </c:pt>
                <c:pt idx="1423">
                  <c:v>71.150000000000006</c:v>
                </c:pt>
                <c:pt idx="1424">
                  <c:v>71.199999999999989</c:v>
                </c:pt>
                <c:pt idx="1425">
                  <c:v>71.25</c:v>
                </c:pt>
                <c:pt idx="1426">
                  <c:v>71.300000000000011</c:v>
                </c:pt>
                <c:pt idx="1427">
                  <c:v>71.349999999999994</c:v>
                </c:pt>
                <c:pt idx="1428">
                  <c:v>71.400000000000006</c:v>
                </c:pt>
                <c:pt idx="1429">
                  <c:v>71.449999999999989</c:v>
                </c:pt>
                <c:pt idx="1430">
                  <c:v>71.5</c:v>
                </c:pt>
                <c:pt idx="1431">
                  <c:v>71.550000000000011</c:v>
                </c:pt>
                <c:pt idx="1432">
                  <c:v>71.599999999999994</c:v>
                </c:pt>
                <c:pt idx="1433">
                  <c:v>71.650000000000006</c:v>
                </c:pt>
                <c:pt idx="1434">
                  <c:v>71.699999999999989</c:v>
                </c:pt>
                <c:pt idx="1435">
                  <c:v>71.75</c:v>
                </c:pt>
                <c:pt idx="1436">
                  <c:v>71.800000000000011</c:v>
                </c:pt>
                <c:pt idx="1437">
                  <c:v>71.849999999999994</c:v>
                </c:pt>
                <c:pt idx="1438">
                  <c:v>71.900000000000006</c:v>
                </c:pt>
                <c:pt idx="1439">
                  <c:v>71.949999999999989</c:v>
                </c:pt>
                <c:pt idx="1440">
                  <c:v>72</c:v>
                </c:pt>
                <c:pt idx="1441">
                  <c:v>72.050000000000011</c:v>
                </c:pt>
                <c:pt idx="1442">
                  <c:v>72.099999999999994</c:v>
                </c:pt>
                <c:pt idx="1443">
                  <c:v>72.150000000000006</c:v>
                </c:pt>
                <c:pt idx="1444">
                  <c:v>72.199999999999989</c:v>
                </c:pt>
                <c:pt idx="1445">
                  <c:v>72.25</c:v>
                </c:pt>
                <c:pt idx="1446">
                  <c:v>72.300000000000011</c:v>
                </c:pt>
                <c:pt idx="1447">
                  <c:v>72.349999999999994</c:v>
                </c:pt>
                <c:pt idx="1448">
                  <c:v>72.400000000000006</c:v>
                </c:pt>
                <c:pt idx="1449">
                  <c:v>72.449999999999989</c:v>
                </c:pt>
                <c:pt idx="1450">
                  <c:v>72.5</c:v>
                </c:pt>
                <c:pt idx="1451">
                  <c:v>72.550000000000011</c:v>
                </c:pt>
                <c:pt idx="1452">
                  <c:v>72.599999999999994</c:v>
                </c:pt>
                <c:pt idx="1453">
                  <c:v>72.650000000000006</c:v>
                </c:pt>
                <c:pt idx="1454">
                  <c:v>72.699999999999989</c:v>
                </c:pt>
                <c:pt idx="1455">
                  <c:v>72.75</c:v>
                </c:pt>
                <c:pt idx="1456">
                  <c:v>72.800000000000011</c:v>
                </c:pt>
                <c:pt idx="1457">
                  <c:v>72.849999999999994</c:v>
                </c:pt>
                <c:pt idx="1458">
                  <c:v>72.900000000000006</c:v>
                </c:pt>
                <c:pt idx="1459">
                  <c:v>72.949999999999989</c:v>
                </c:pt>
                <c:pt idx="1460">
                  <c:v>73</c:v>
                </c:pt>
                <c:pt idx="1461">
                  <c:v>73.050000000000011</c:v>
                </c:pt>
                <c:pt idx="1462">
                  <c:v>73.099999999999994</c:v>
                </c:pt>
                <c:pt idx="1463">
                  <c:v>73.150000000000006</c:v>
                </c:pt>
                <c:pt idx="1464">
                  <c:v>73.199999999999989</c:v>
                </c:pt>
                <c:pt idx="1465">
                  <c:v>73.25</c:v>
                </c:pt>
                <c:pt idx="1466">
                  <c:v>73.300000000000011</c:v>
                </c:pt>
                <c:pt idx="1467">
                  <c:v>73.349999999999994</c:v>
                </c:pt>
                <c:pt idx="1468">
                  <c:v>73.400000000000006</c:v>
                </c:pt>
                <c:pt idx="1469">
                  <c:v>73.449999999999989</c:v>
                </c:pt>
                <c:pt idx="1470">
                  <c:v>73.5</c:v>
                </c:pt>
                <c:pt idx="1471">
                  <c:v>73.550000000000011</c:v>
                </c:pt>
                <c:pt idx="1472">
                  <c:v>73.599999999999994</c:v>
                </c:pt>
                <c:pt idx="1473">
                  <c:v>73.650000000000006</c:v>
                </c:pt>
                <c:pt idx="1474">
                  <c:v>73.699999999999989</c:v>
                </c:pt>
                <c:pt idx="1475">
                  <c:v>73.75</c:v>
                </c:pt>
                <c:pt idx="1476">
                  <c:v>73.800000000000011</c:v>
                </c:pt>
                <c:pt idx="1477">
                  <c:v>73.849999999999994</c:v>
                </c:pt>
                <c:pt idx="1478">
                  <c:v>73.900000000000006</c:v>
                </c:pt>
                <c:pt idx="1479">
                  <c:v>73.949999999999989</c:v>
                </c:pt>
                <c:pt idx="1480">
                  <c:v>74</c:v>
                </c:pt>
                <c:pt idx="1481">
                  <c:v>74.050000000000011</c:v>
                </c:pt>
                <c:pt idx="1482">
                  <c:v>74.099999999999994</c:v>
                </c:pt>
                <c:pt idx="1483">
                  <c:v>74.150000000000006</c:v>
                </c:pt>
                <c:pt idx="1484">
                  <c:v>74.199999999999989</c:v>
                </c:pt>
                <c:pt idx="1485">
                  <c:v>74.25</c:v>
                </c:pt>
                <c:pt idx="1486">
                  <c:v>74.300000000000011</c:v>
                </c:pt>
                <c:pt idx="1487">
                  <c:v>74.349999999999994</c:v>
                </c:pt>
                <c:pt idx="1488">
                  <c:v>74.400000000000006</c:v>
                </c:pt>
                <c:pt idx="1489">
                  <c:v>74.449999999999989</c:v>
                </c:pt>
                <c:pt idx="1490">
                  <c:v>74.5</c:v>
                </c:pt>
                <c:pt idx="1491">
                  <c:v>74.550000000000011</c:v>
                </c:pt>
                <c:pt idx="1492">
                  <c:v>74.599999999999994</c:v>
                </c:pt>
                <c:pt idx="1493">
                  <c:v>74.650000000000006</c:v>
                </c:pt>
                <c:pt idx="1494">
                  <c:v>74.699999999999989</c:v>
                </c:pt>
                <c:pt idx="1495">
                  <c:v>74.75</c:v>
                </c:pt>
                <c:pt idx="1496">
                  <c:v>74.800000000000011</c:v>
                </c:pt>
                <c:pt idx="1497">
                  <c:v>74.849999999999994</c:v>
                </c:pt>
                <c:pt idx="1498">
                  <c:v>74.900000000000006</c:v>
                </c:pt>
                <c:pt idx="1499">
                  <c:v>74.949999999999989</c:v>
                </c:pt>
                <c:pt idx="1500">
                  <c:v>75</c:v>
                </c:pt>
              </c:numCache>
            </c:numRef>
          </c:xVal>
          <c:yVal>
            <c:numRef>
              <c:f>'Thermocouple Data'!$B$9:$B$1509</c:f>
              <c:numCache>
                <c:formatCode>General</c:formatCode>
                <c:ptCount val="1501"/>
                <c:pt idx="0">
                  <c:v>32.213949999999997</c:v>
                </c:pt>
                <c:pt idx="1">
                  <c:v>29.780586</c:v>
                </c:pt>
                <c:pt idx="2">
                  <c:v>29.130739999999999</c:v>
                </c:pt>
                <c:pt idx="3">
                  <c:v>28.480495000000001</c:v>
                </c:pt>
                <c:pt idx="4">
                  <c:v>30.267707999999999</c:v>
                </c:pt>
                <c:pt idx="5">
                  <c:v>30.105359</c:v>
                </c:pt>
                <c:pt idx="6">
                  <c:v>26.201491000000001</c:v>
                </c:pt>
                <c:pt idx="7">
                  <c:v>24.897022</c:v>
                </c:pt>
                <c:pt idx="8">
                  <c:v>28.317871</c:v>
                </c:pt>
                <c:pt idx="9">
                  <c:v>33.509459</c:v>
                </c:pt>
                <c:pt idx="10">
                  <c:v>28.805667</c:v>
                </c:pt>
                <c:pt idx="11">
                  <c:v>33.023828000000002</c:v>
                </c:pt>
                <c:pt idx="12">
                  <c:v>33.347607000000004</c:v>
                </c:pt>
                <c:pt idx="13">
                  <c:v>38.998057000000003</c:v>
                </c:pt>
                <c:pt idx="14">
                  <c:v>62.147843000000002</c:v>
                </c:pt>
                <c:pt idx="15">
                  <c:v>87.486424</c:v>
                </c:pt>
                <c:pt idx="16">
                  <c:v>114.267938</c:v>
                </c:pt>
                <c:pt idx="17">
                  <c:v>141.933324</c:v>
                </c:pt>
                <c:pt idx="18">
                  <c:v>157.47147899999999</c:v>
                </c:pt>
                <c:pt idx="19">
                  <c:v>161.41122999999999</c:v>
                </c:pt>
                <c:pt idx="20">
                  <c:v>169.797222</c:v>
                </c:pt>
                <c:pt idx="21">
                  <c:v>173.748638</c:v>
                </c:pt>
                <c:pt idx="22">
                  <c:v>180.66857300000001</c:v>
                </c:pt>
                <c:pt idx="23">
                  <c:v>187.42663099999999</c:v>
                </c:pt>
                <c:pt idx="24">
                  <c:v>193.030472</c:v>
                </c:pt>
                <c:pt idx="25">
                  <c:v>192.53608600000001</c:v>
                </c:pt>
                <c:pt idx="26">
                  <c:v>201.92493300000001</c:v>
                </c:pt>
                <c:pt idx="27">
                  <c:v>198.46717699999999</c:v>
                </c:pt>
                <c:pt idx="28">
                  <c:v>200.44326100000001</c:v>
                </c:pt>
                <c:pt idx="29">
                  <c:v>205.05165099999999</c:v>
                </c:pt>
                <c:pt idx="30">
                  <c:v>201.92493300000001</c:v>
                </c:pt>
                <c:pt idx="31">
                  <c:v>206.69653199999999</c:v>
                </c:pt>
                <c:pt idx="32">
                  <c:v>203.73535799999999</c:v>
                </c:pt>
                <c:pt idx="33">
                  <c:v>205.05165099999999</c:v>
                </c:pt>
                <c:pt idx="34">
                  <c:v>212.613057</c:v>
                </c:pt>
                <c:pt idx="35">
                  <c:v>208.34083699999999</c:v>
                </c:pt>
                <c:pt idx="36">
                  <c:v>215.23977199999999</c:v>
                </c:pt>
                <c:pt idx="37">
                  <c:v>211.79183</c:v>
                </c:pt>
                <c:pt idx="38">
                  <c:v>212.94149899999999</c:v>
                </c:pt>
                <c:pt idx="39">
                  <c:v>210.477508</c:v>
                </c:pt>
                <c:pt idx="40">
                  <c:v>217.20853299999999</c:v>
                </c:pt>
                <c:pt idx="41">
                  <c:v>221.306352</c:v>
                </c:pt>
                <c:pt idx="42">
                  <c:v>216.55240499999999</c:v>
                </c:pt>
                <c:pt idx="43">
                  <c:v>217.86453299999999</c:v>
                </c:pt>
                <c:pt idx="44">
                  <c:v>220.65105700000001</c:v>
                </c:pt>
                <c:pt idx="45">
                  <c:v>215.23977199999999</c:v>
                </c:pt>
                <c:pt idx="46">
                  <c:v>216.060226</c:v>
                </c:pt>
                <c:pt idx="47">
                  <c:v>216.060226</c:v>
                </c:pt>
                <c:pt idx="48">
                  <c:v>219.83174399999999</c:v>
                </c:pt>
                <c:pt idx="49">
                  <c:v>222.28903299999999</c:v>
                </c:pt>
                <c:pt idx="50">
                  <c:v>226.870552</c:v>
                </c:pt>
                <c:pt idx="51">
                  <c:v>226.543543</c:v>
                </c:pt>
                <c:pt idx="52">
                  <c:v>231.118111</c:v>
                </c:pt>
                <c:pt idx="53">
                  <c:v>234.38083499999999</c:v>
                </c:pt>
                <c:pt idx="54">
                  <c:v>239.755145</c:v>
                </c:pt>
                <c:pt idx="55">
                  <c:v>244.468265</c:v>
                </c:pt>
                <c:pt idx="56">
                  <c:v>246.091318</c:v>
                </c:pt>
                <c:pt idx="57">
                  <c:v>249.65808799999999</c:v>
                </c:pt>
                <c:pt idx="58">
                  <c:v>253.38114999999999</c:v>
                </c:pt>
                <c:pt idx="59">
                  <c:v>252.73409000000001</c:v>
                </c:pt>
                <c:pt idx="60">
                  <c:v>253.38114999999999</c:v>
                </c:pt>
                <c:pt idx="61">
                  <c:v>256.93674499999997</c:v>
                </c:pt>
                <c:pt idx="62">
                  <c:v>259.519206</c:v>
                </c:pt>
                <c:pt idx="63">
                  <c:v>259.35788700000001</c:v>
                </c:pt>
                <c:pt idx="64">
                  <c:v>257.25970999999998</c:v>
                </c:pt>
                <c:pt idx="65">
                  <c:v>259.035214</c:v>
                </c:pt>
                <c:pt idx="66">
                  <c:v>264.836499</c:v>
                </c:pt>
                <c:pt idx="67">
                  <c:v>261.77650599999998</c:v>
                </c:pt>
                <c:pt idx="68">
                  <c:v>262.582155</c:v>
                </c:pt>
                <c:pt idx="69">
                  <c:v>260.32563599999997</c:v>
                </c:pt>
                <c:pt idx="70">
                  <c:v>265.31929100000002</c:v>
                </c:pt>
                <c:pt idx="71">
                  <c:v>266.12372599999998</c:v>
                </c:pt>
                <c:pt idx="72">
                  <c:v>263.87061699999998</c:v>
                </c:pt>
                <c:pt idx="73">
                  <c:v>261.937658</c:v>
                </c:pt>
                <c:pt idx="74">
                  <c:v>269.17809699999998</c:v>
                </c:pt>
                <c:pt idx="75">
                  <c:v>272.54947099999998</c:v>
                </c:pt>
                <c:pt idx="76">
                  <c:v>270.62354599999998</c:v>
                </c:pt>
                <c:pt idx="77">
                  <c:v>269.33874500000002</c:v>
                </c:pt>
                <c:pt idx="78">
                  <c:v>272.228589</c:v>
                </c:pt>
                <c:pt idx="79">
                  <c:v>276.71714800000001</c:v>
                </c:pt>
                <c:pt idx="80">
                  <c:v>275.59576700000002</c:v>
                </c:pt>
                <c:pt idx="81">
                  <c:v>279.27844099999999</c:v>
                </c:pt>
                <c:pt idx="82">
                  <c:v>276.23661800000002</c:v>
                </c:pt>
                <c:pt idx="83">
                  <c:v>284.07405799999998</c:v>
                </c:pt>
                <c:pt idx="84">
                  <c:v>280.87795299999999</c:v>
                </c:pt>
                <c:pt idx="85">
                  <c:v>279.918364</c:v>
                </c:pt>
                <c:pt idx="86">
                  <c:v>285.670682</c:v>
                </c:pt>
                <c:pt idx="87">
                  <c:v>289.18000499999999</c:v>
                </c:pt>
                <c:pt idx="88">
                  <c:v>288.86115699999999</c:v>
                </c:pt>
                <c:pt idx="89">
                  <c:v>287.74490600000001</c:v>
                </c:pt>
                <c:pt idx="90">
                  <c:v>284.87248699999998</c:v>
                </c:pt>
                <c:pt idx="91">
                  <c:v>290.93303500000002</c:v>
                </c:pt>
                <c:pt idx="92">
                  <c:v>294.43594899999999</c:v>
                </c:pt>
                <c:pt idx="93">
                  <c:v>289.65821</c:v>
                </c:pt>
                <c:pt idx="94">
                  <c:v>289.65821</c:v>
                </c:pt>
                <c:pt idx="95">
                  <c:v>293.48101700000001</c:v>
                </c:pt>
                <c:pt idx="96">
                  <c:v>296.66296399999999</c:v>
                </c:pt>
                <c:pt idx="97">
                  <c:v>294.43594899999999</c:v>
                </c:pt>
                <c:pt idx="98">
                  <c:v>295.54965800000002</c:v>
                </c:pt>
                <c:pt idx="99">
                  <c:v>303.81074999999998</c:v>
                </c:pt>
                <c:pt idx="100">
                  <c:v>302.54115400000001</c:v>
                </c:pt>
                <c:pt idx="101">
                  <c:v>306.82419599999997</c:v>
                </c:pt>
                <c:pt idx="102">
                  <c:v>309.359894</c:v>
                </c:pt>
                <c:pt idx="103">
                  <c:v>317.747658</c:v>
                </c:pt>
                <c:pt idx="104">
                  <c:v>320.11851999999999</c:v>
                </c:pt>
                <c:pt idx="105">
                  <c:v>318.38001200000002</c:v>
                </c:pt>
                <c:pt idx="106">
                  <c:v>323.59355699999998</c:v>
                </c:pt>
                <c:pt idx="107">
                  <c:v>323.90934199999998</c:v>
                </c:pt>
                <c:pt idx="108">
                  <c:v>323.27775000000003</c:v>
                </c:pt>
                <c:pt idx="109">
                  <c:v>321.06651499999998</c:v>
                </c:pt>
                <c:pt idx="110">
                  <c:v>322.17226299999999</c:v>
                </c:pt>
                <c:pt idx="111">
                  <c:v>327.38164599999999</c:v>
                </c:pt>
                <c:pt idx="112">
                  <c:v>331.00926700000002</c:v>
                </c:pt>
                <c:pt idx="113">
                  <c:v>334.319321</c:v>
                </c:pt>
                <c:pt idx="114">
                  <c:v>333.84657600000003</c:v>
                </c:pt>
                <c:pt idx="115">
                  <c:v>338.25736499999999</c:v>
                </c:pt>
                <c:pt idx="116">
                  <c:v>336.997478</c:v>
                </c:pt>
                <c:pt idx="117">
                  <c:v>339.98928100000001</c:v>
                </c:pt>
                <c:pt idx="118">
                  <c:v>339.04466100000002</c:v>
                </c:pt>
                <c:pt idx="119">
                  <c:v>343.13697999999999</c:v>
                </c:pt>
                <c:pt idx="120">
                  <c:v>334.00416200000001</c:v>
                </c:pt>
                <c:pt idx="121">
                  <c:v>332.90096799999998</c:v>
                </c:pt>
                <c:pt idx="122">
                  <c:v>326.90829200000002</c:v>
                </c:pt>
                <c:pt idx="123">
                  <c:v>325.33012400000001</c:v>
                </c:pt>
                <c:pt idx="124">
                  <c:v>320.59254199999998</c:v>
                </c:pt>
                <c:pt idx="125">
                  <c:v>321.06651499999998</c:v>
                </c:pt>
                <c:pt idx="126">
                  <c:v>319.328373</c:v>
                </c:pt>
                <c:pt idx="127">
                  <c:v>317.747658</c:v>
                </c:pt>
                <c:pt idx="128">
                  <c:v>317.905755</c:v>
                </c:pt>
                <c:pt idx="129">
                  <c:v>308.25073900000001</c:v>
                </c:pt>
                <c:pt idx="130">
                  <c:v>307.29977200000002</c:v>
                </c:pt>
                <c:pt idx="131">
                  <c:v>291.41095000000001</c:v>
                </c:pt>
                <c:pt idx="132">
                  <c:v>282.79607800000002</c:v>
                </c:pt>
                <c:pt idx="133">
                  <c:v>274.473884</c:v>
                </c:pt>
                <c:pt idx="134">
                  <c:v>260.64812999999998</c:v>
                </c:pt>
                <c:pt idx="135">
                  <c:v>255.482844</c:v>
                </c:pt>
                <c:pt idx="136">
                  <c:v>236.49937399999999</c:v>
                </c:pt>
                <c:pt idx="137">
                  <c:v>227.034042</c:v>
                </c:pt>
                <c:pt idx="138">
                  <c:v>225.88941299999999</c:v>
                </c:pt>
                <c:pt idx="139">
                  <c:v>220.487211</c:v>
                </c:pt>
                <c:pt idx="140">
                  <c:v>215.075658</c:v>
                </c:pt>
                <c:pt idx="141">
                  <c:v>212.77728200000001</c:v>
                </c:pt>
                <c:pt idx="142">
                  <c:v>209.98452700000001</c:v>
                </c:pt>
                <c:pt idx="143">
                  <c:v>206.69653199999999</c:v>
                </c:pt>
                <c:pt idx="144">
                  <c:v>202.08954</c:v>
                </c:pt>
                <c:pt idx="145">
                  <c:v>202.74792500000001</c:v>
                </c:pt>
                <c:pt idx="146">
                  <c:v>194.01918499999999</c:v>
                </c:pt>
                <c:pt idx="147">
                  <c:v>213.76247699999999</c:v>
                </c:pt>
                <c:pt idx="148">
                  <c:v>243.16902099999999</c:v>
                </c:pt>
                <c:pt idx="149">
                  <c:v>258.38973399999998</c:v>
                </c:pt>
                <c:pt idx="150">
                  <c:v>270.94463999999999</c:v>
                </c:pt>
                <c:pt idx="151">
                  <c:v>275.43552899999997</c:v>
                </c:pt>
                <c:pt idx="152">
                  <c:v>283.59488700000003</c:v>
                </c:pt>
                <c:pt idx="153">
                  <c:v>292.84422699999999</c:v>
                </c:pt>
                <c:pt idx="154">
                  <c:v>296.66296399999999</c:v>
                </c:pt>
                <c:pt idx="155">
                  <c:v>299.365072</c:v>
                </c:pt>
                <c:pt idx="156">
                  <c:v>300.95349199999998</c:v>
                </c:pt>
                <c:pt idx="157">
                  <c:v>310.78547300000002</c:v>
                </c:pt>
                <c:pt idx="158">
                  <c:v>311.57723499999997</c:v>
                </c:pt>
                <c:pt idx="159">
                  <c:v>319.64444900000001</c:v>
                </c:pt>
                <c:pt idx="160">
                  <c:v>329.274629</c:v>
                </c:pt>
                <c:pt idx="161">
                  <c:v>342.66492499999998</c:v>
                </c:pt>
                <c:pt idx="162">
                  <c:v>341.09115600000001</c:v>
                </c:pt>
                <c:pt idx="163">
                  <c:v>351.47100899999998</c:v>
                </c:pt>
                <c:pt idx="164">
                  <c:v>357.59708599999999</c:v>
                </c:pt>
                <c:pt idx="165">
                  <c:v>342.03546499999999</c:v>
                </c:pt>
                <c:pt idx="166">
                  <c:v>331.16693400000003</c:v>
                </c:pt>
                <c:pt idx="167">
                  <c:v>311.41889500000002</c:v>
                </c:pt>
                <c:pt idx="168">
                  <c:v>299.52394800000002</c:v>
                </c:pt>
                <c:pt idx="169">
                  <c:v>288.22335299999997</c:v>
                </c:pt>
                <c:pt idx="170">
                  <c:v>274.79447299999998</c:v>
                </c:pt>
                <c:pt idx="171">
                  <c:v>265.641098</c:v>
                </c:pt>
                <c:pt idx="172">
                  <c:v>253.219402</c:v>
                </c:pt>
                <c:pt idx="173">
                  <c:v>248.68587299999999</c:v>
                </c:pt>
                <c:pt idx="174">
                  <c:v>238.45335299999999</c:v>
                </c:pt>
                <c:pt idx="175">
                  <c:v>230.62835100000001</c:v>
                </c:pt>
                <c:pt idx="176">
                  <c:v>225.88941299999999</c:v>
                </c:pt>
                <c:pt idx="177">
                  <c:v>221.633948</c:v>
                </c:pt>
                <c:pt idx="178">
                  <c:v>219.50395900000001</c:v>
                </c:pt>
                <c:pt idx="179">
                  <c:v>220.32335699999999</c:v>
                </c:pt>
                <c:pt idx="180">
                  <c:v>210.477508</c:v>
                </c:pt>
                <c:pt idx="181">
                  <c:v>205.545174</c:v>
                </c:pt>
                <c:pt idx="182">
                  <c:v>202.254144</c:v>
                </c:pt>
                <c:pt idx="183">
                  <c:v>202.583336</c:v>
                </c:pt>
                <c:pt idx="184">
                  <c:v>196.98476500000001</c:v>
                </c:pt>
                <c:pt idx="185">
                  <c:v>194.01918499999999</c:v>
                </c:pt>
                <c:pt idx="186">
                  <c:v>190.888012</c:v>
                </c:pt>
                <c:pt idx="187">
                  <c:v>189.89909299999999</c:v>
                </c:pt>
                <c:pt idx="188">
                  <c:v>188.58046899999999</c:v>
                </c:pt>
                <c:pt idx="189">
                  <c:v>185.44858300000001</c:v>
                </c:pt>
                <c:pt idx="190">
                  <c:v>187.096959</c:v>
                </c:pt>
                <c:pt idx="191">
                  <c:v>182.316757</c:v>
                </c:pt>
                <c:pt idx="192">
                  <c:v>184.12989099999999</c:v>
                </c:pt>
                <c:pt idx="193">
                  <c:v>183.63539</c:v>
                </c:pt>
                <c:pt idx="194">
                  <c:v>177.53752600000001</c:v>
                </c:pt>
                <c:pt idx="195">
                  <c:v>172.26655500000001</c:v>
                </c:pt>
                <c:pt idx="196">
                  <c:v>167.98710500000001</c:v>
                </c:pt>
                <c:pt idx="197">
                  <c:v>168.151634</c:v>
                </c:pt>
                <c:pt idx="198">
                  <c:v>167.000058</c:v>
                </c:pt>
                <c:pt idx="199">
                  <c:v>163.218491</c:v>
                </c:pt>
                <c:pt idx="200">
                  <c:v>162.88983099999999</c:v>
                </c:pt>
                <c:pt idx="201">
                  <c:v>161.41122999999999</c:v>
                </c:pt>
                <c:pt idx="202">
                  <c:v>156.97936000000001</c:v>
                </c:pt>
                <c:pt idx="203">
                  <c:v>158.29185699999999</c:v>
                </c:pt>
                <c:pt idx="204">
                  <c:v>157.30743100000001</c:v>
                </c:pt>
                <c:pt idx="205">
                  <c:v>151.57173800000001</c:v>
                </c:pt>
                <c:pt idx="206">
                  <c:v>150.098871</c:v>
                </c:pt>
                <c:pt idx="207">
                  <c:v>150.58972900000001</c:v>
                </c:pt>
                <c:pt idx="208">
                  <c:v>151.08068499999999</c:v>
                </c:pt>
                <c:pt idx="209">
                  <c:v>147.809528</c:v>
                </c:pt>
                <c:pt idx="210">
                  <c:v>145.195922</c:v>
                </c:pt>
                <c:pt idx="211">
                  <c:v>142.58544000000001</c:v>
                </c:pt>
                <c:pt idx="212">
                  <c:v>137.86236600000001</c:v>
                </c:pt>
                <c:pt idx="213">
                  <c:v>142.58544000000001</c:v>
                </c:pt>
                <c:pt idx="214">
                  <c:v>133.47533899999999</c:v>
                </c:pt>
                <c:pt idx="215">
                  <c:v>135.09896800000001</c:v>
                </c:pt>
                <c:pt idx="216">
                  <c:v>135.748817</c:v>
                </c:pt>
                <c:pt idx="217">
                  <c:v>129.26066700000001</c:v>
                </c:pt>
                <c:pt idx="218">
                  <c:v>129.908434</c:v>
                </c:pt>
                <c:pt idx="219">
                  <c:v>130.71847299999999</c:v>
                </c:pt>
                <c:pt idx="220">
                  <c:v>126.99535899999999</c:v>
                </c:pt>
                <c:pt idx="221">
                  <c:v>128.61313799999999</c:v>
                </c:pt>
                <c:pt idx="222">
                  <c:v>129.908434</c:v>
                </c:pt>
                <c:pt idx="223">
                  <c:v>126.510316</c:v>
                </c:pt>
                <c:pt idx="224">
                  <c:v>118.446302</c:v>
                </c:pt>
                <c:pt idx="225">
                  <c:v>118.768136</c:v>
                </c:pt>
                <c:pt idx="226">
                  <c:v>119.89503000000001</c:v>
                </c:pt>
                <c:pt idx="227">
                  <c:v>121.34498499999999</c:v>
                </c:pt>
                <c:pt idx="228">
                  <c:v>114.42845800000001</c:v>
                </c:pt>
                <c:pt idx="229">
                  <c:v>114.74954099999999</c:v>
                </c:pt>
                <c:pt idx="230">
                  <c:v>116.03447199999999</c:v>
                </c:pt>
                <c:pt idx="231">
                  <c:v>112.663554</c:v>
                </c:pt>
                <c:pt idx="232">
                  <c:v>115.070685</c:v>
                </c:pt>
                <c:pt idx="233">
                  <c:v>110.25971800000001</c:v>
                </c:pt>
                <c:pt idx="234">
                  <c:v>118.768136</c:v>
                </c:pt>
                <c:pt idx="235">
                  <c:v>112.182526</c:v>
                </c:pt>
                <c:pt idx="236">
                  <c:v>108.978993</c:v>
                </c:pt>
                <c:pt idx="237">
                  <c:v>107.21946800000001</c:v>
                </c:pt>
                <c:pt idx="238">
                  <c:v>110.099577</c:v>
                </c:pt>
                <c:pt idx="239">
                  <c:v>102.58859099999999</c:v>
                </c:pt>
                <c:pt idx="240">
                  <c:v>105.301886</c:v>
                </c:pt>
                <c:pt idx="241">
                  <c:v>102.269625</c:v>
                </c:pt>
                <c:pt idx="242">
                  <c:v>101.79127</c:v>
                </c:pt>
                <c:pt idx="243">
                  <c:v>99.719683000000003</c:v>
                </c:pt>
                <c:pt idx="244">
                  <c:v>101.631844</c:v>
                </c:pt>
                <c:pt idx="245">
                  <c:v>99.241913999999994</c:v>
                </c:pt>
                <c:pt idx="246">
                  <c:v>104.184189</c:v>
                </c:pt>
                <c:pt idx="247">
                  <c:v>97.809231999999994</c:v>
                </c:pt>
                <c:pt idx="248">
                  <c:v>93.675343999999996</c:v>
                </c:pt>
                <c:pt idx="249">
                  <c:v>94.787622999999996</c:v>
                </c:pt>
                <c:pt idx="250">
                  <c:v>94.946560000000005</c:v>
                </c:pt>
                <c:pt idx="251">
                  <c:v>96.377460999999997</c:v>
                </c:pt>
                <c:pt idx="252">
                  <c:v>88.913538000000003</c:v>
                </c:pt>
                <c:pt idx="253">
                  <c:v>89.230756999999997</c:v>
                </c:pt>
                <c:pt idx="254">
                  <c:v>87.803510000000003</c:v>
                </c:pt>
                <c:pt idx="255">
                  <c:v>89.072143999999994</c:v>
                </c:pt>
                <c:pt idx="256">
                  <c:v>92.881151000000003</c:v>
                </c:pt>
                <c:pt idx="257">
                  <c:v>87.169365999999997</c:v>
                </c:pt>
                <c:pt idx="258">
                  <c:v>92.563540000000003</c:v>
                </c:pt>
                <c:pt idx="259">
                  <c:v>89.389377999999994</c:v>
                </c:pt>
                <c:pt idx="260">
                  <c:v>89.230756999999997</c:v>
                </c:pt>
                <c:pt idx="261">
                  <c:v>86.218350999999998</c:v>
                </c:pt>
                <c:pt idx="262">
                  <c:v>84.000169</c:v>
                </c:pt>
                <c:pt idx="263">
                  <c:v>85.742930000000001</c:v>
                </c:pt>
                <c:pt idx="264">
                  <c:v>81.307991999999999</c:v>
                </c:pt>
                <c:pt idx="265">
                  <c:v>84.633821999999995</c:v>
                </c:pt>
                <c:pt idx="266">
                  <c:v>80.833023999999995</c:v>
                </c:pt>
                <c:pt idx="267">
                  <c:v>81.466322000000005</c:v>
                </c:pt>
                <c:pt idx="268">
                  <c:v>80.041476000000003</c:v>
                </c:pt>
                <c:pt idx="269">
                  <c:v>83.524983000000006</c:v>
                </c:pt>
                <c:pt idx="270">
                  <c:v>84.475401000000005</c:v>
                </c:pt>
                <c:pt idx="271">
                  <c:v>83.524983000000006</c:v>
                </c:pt>
                <c:pt idx="272">
                  <c:v>80.516395000000003</c:v>
                </c:pt>
                <c:pt idx="273">
                  <c:v>83.366597999999996</c:v>
                </c:pt>
                <c:pt idx="274">
                  <c:v>75.768073999999999</c:v>
                </c:pt>
                <c:pt idx="275">
                  <c:v>79.250000999999997</c:v>
                </c:pt>
                <c:pt idx="276">
                  <c:v>76.717631999999995</c:v>
                </c:pt>
                <c:pt idx="277">
                  <c:v>76.401110000000003</c:v>
                </c:pt>
                <c:pt idx="278">
                  <c:v>78.142036000000004</c:v>
                </c:pt>
                <c:pt idx="279">
                  <c:v>75.451558000000006</c:v>
                </c:pt>
                <c:pt idx="280">
                  <c:v>71.811443999999995</c:v>
                </c:pt>
                <c:pt idx="281">
                  <c:v>77.983762999999996</c:v>
                </c:pt>
                <c:pt idx="282">
                  <c:v>75.451558000000006</c:v>
                </c:pt>
                <c:pt idx="283">
                  <c:v>74.185489000000004</c:v>
                </c:pt>
                <c:pt idx="284">
                  <c:v>77.350686999999994</c:v>
                </c:pt>
                <c:pt idx="285">
                  <c:v>68.328478000000004</c:v>
                </c:pt>
                <c:pt idx="286">
                  <c:v>74.660268000000002</c:v>
                </c:pt>
                <c:pt idx="287">
                  <c:v>66.110944000000003</c:v>
                </c:pt>
                <c:pt idx="288">
                  <c:v>68.803534999999997</c:v>
                </c:pt>
                <c:pt idx="289">
                  <c:v>71.65316</c:v>
                </c:pt>
                <c:pt idx="290">
                  <c:v>67.378235000000004</c:v>
                </c:pt>
                <c:pt idx="291">
                  <c:v>70.070170000000005</c:v>
                </c:pt>
                <c:pt idx="292">
                  <c:v>68.486834000000002</c:v>
                </c:pt>
                <c:pt idx="293">
                  <c:v>66.744636</c:v>
                </c:pt>
                <c:pt idx="294">
                  <c:v>69.911854000000005</c:v>
                </c:pt>
                <c:pt idx="295">
                  <c:v>71.178292999999996</c:v>
                </c:pt>
                <c:pt idx="296">
                  <c:v>66.110944000000003</c:v>
                </c:pt>
                <c:pt idx="297">
                  <c:v>64.367760000000004</c:v>
                </c:pt>
                <c:pt idx="298">
                  <c:v>63.892195999999998</c:v>
                </c:pt>
                <c:pt idx="299">
                  <c:v>64.367760000000004</c:v>
                </c:pt>
                <c:pt idx="300">
                  <c:v>58.973404000000002</c:v>
                </c:pt>
                <c:pt idx="301">
                  <c:v>59.132224999999998</c:v>
                </c:pt>
                <c:pt idx="302">
                  <c:v>65.160218999999998</c:v>
                </c:pt>
                <c:pt idx="303">
                  <c:v>64.050725</c:v>
                </c:pt>
                <c:pt idx="304">
                  <c:v>60.561129000000001</c:v>
                </c:pt>
                <c:pt idx="305">
                  <c:v>64.843255999999997</c:v>
                </c:pt>
                <c:pt idx="306">
                  <c:v>64.843255999999997</c:v>
                </c:pt>
                <c:pt idx="307">
                  <c:v>62.306463999999998</c:v>
                </c:pt>
                <c:pt idx="308">
                  <c:v>65.635610999999997</c:v>
                </c:pt>
                <c:pt idx="309">
                  <c:v>63.73366</c:v>
                </c:pt>
                <c:pt idx="310">
                  <c:v>55.794477000000001</c:v>
                </c:pt>
                <c:pt idx="311">
                  <c:v>59.132224999999998</c:v>
                </c:pt>
                <c:pt idx="312">
                  <c:v>53.247512</c:v>
                </c:pt>
                <c:pt idx="313">
                  <c:v>60.719844000000002</c:v>
                </c:pt>
                <c:pt idx="314">
                  <c:v>57.861334999999997</c:v>
                </c:pt>
                <c:pt idx="315">
                  <c:v>57.861334999999997</c:v>
                </c:pt>
                <c:pt idx="316">
                  <c:v>51.813167999999997</c:v>
                </c:pt>
                <c:pt idx="317">
                  <c:v>55.476303000000001</c:v>
                </c:pt>
                <c:pt idx="318">
                  <c:v>56.271636999999998</c:v>
                </c:pt>
                <c:pt idx="319">
                  <c:v>58.338006</c:v>
                </c:pt>
                <c:pt idx="320">
                  <c:v>56.112597000000001</c:v>
                </c:pt>
                <c:pt idx="321">
                  <c:v>60.402403999999997</c:v>
                </c:pt>
                <c:pt idx="322">
                  <c:v>57.066642999999999</c:v>
                </c:pt>
                <c:pt idx="323">
                  <c:v>52.132021000000002</c:v>
                </c:pt>
                <c:pt idx="324">
                  <c:v>55.317196000000003</c:v>
                </c:pt>
                <c:pt idx="325">
                  <c:v>52.450809999999997</c:v>
                </c:pt>
                <c:pt idx="326">
                  <c:v>51.494250000000001</c:v>
                </c:pt>
                <c:pt idx="327">
                  <c:v>48.461168000000001</c:v>
                </c:pt>
                <c:pt idx="328">
                  <c:v>51.813167999999997</c:v>
                </c:pt>
                <c:pt idx="329">
                  <c:v>45.901927999999998</c:v>
                </c:pt>
                <c:pt idx="330">
                  <c:v>49.898668999999998</c:v>
                </c:pt>
                <c:pt idx="331">
                  <c:v>49.898668999999998</c:v>
                </c:pt>
                <c:pt idx="332">
                  <c:v>48.940494999999999</c:v>
                </c:pt>
                <c:pt idx="333">
                  <c:v>51.972602000000002</c:v>
                </c:pt>
                <c:pt idx="334">
                  <c:v>51.813167999999997</c:v>
                </c:pt>
                <c:pt idx="335">
                  <c:v>50.217919999999999</c:v>
                </c:pt>
                <c:pt idx="336">
                  <c:v>49.579348000000003</c:v>
                </c:pt>
                <c:pt idx="337">
                  <c:v>50.696669999999997</c:v>
                </c:pt>
                <c:pt idx="338">
                  <c:v>49.419660999999998</c:v>
                </c:pt>
                <c:pt idx="339">
                  <c:v>46.382157999999997</c:v>
                </c:pt>
                <c:pt idx="340">
                  <c:v>46.382157999999997</c:v>
                </c:pt>
                <c:pt idx="341">
                  <c:v>48.461168000000001</c:v>
                </c:pt>
                <c:pt idx="342">
                  <c:v>48.141525999999999</c:v>
                </c:pt>
                <c:pt idx="343">
                  <c:v>45.261344999999999</c:v>
                </c:pt>
                <c:pt idx="344">
                  <c:v>46.062024000000001</c:v>
                </c:pt>
                <c:pt idx="345">
                  <c:v>42.695753000000003</c:v>
                </c:pt>
                <c:pt idx="346">
                  <c:v>45.741812000000003</c:v>
                </c:pt>
                <c:pt idx="347">
                  <c:v>42.374676000000001</c:v>
                </c:pt>
                <c:pt idx="348">
                  <c:v>45.901927999999998</c:v>
                </c:pt>
                <c:pt idx="349">
                  <c:v>46.702213999999998</c:v>
                </c:pt>
                <c:pt idx="350">
                  <c:v>44.13955</c:v>
                </c:pt>
                <c:pt idx="351">
                  <c:v>43.337651000000001</c:v>
                </c:pt>
                <c:pt idx="352">
                  <c:v>42.053513000000002</c:v>
                </c:pt>
                <c:pt idx="353">
                  <c:v>44.299867999999996</c:v>
                </c:pt>
                <c:pt idx="354">
                  <c:v>47.182155000000002</c:v>
                </c:pt>
                <c:pt idx="355">
                  <c:v>39.320067000000002</c:v>
                </c:pt>
                <c:pt idx="356">
                  <c:v>40.767986999999998</c:v>
                </c:pt>
                <c:pt idx="357">
                  <c:v>43.016744000000003</c:v>
                </c:pt>
                <c:pt idx="358">
                  <c:v>40.446384999999999</c:v>
                </c:pt>
                <c:pt idx="359">
                  <c:v>45.741812000000003</c:v>
                </c:pt>
                <c:pt idx="360">
                  <c:v>41.892899</c:v>
                </c:pt>
                <c:pt idx="361">
                  <c:v>41.410926000000003</c:v>
                </c:pt>
                <c:pt idx="362">
                  <c:v>41.732263000000003</c:v>
                </c:pt>
                <c:pt idx="363">
                  <c:v>43.177208</c:v>
                </c:pt>
                <c:pt idx="364">
                  <c:v>46.702213999999998</c:v>
                </c:pt>
                <c:pt idx="365">
                  <c:v>43.016744000000003</c:v>
                </c:pt>
                <c:pt idx="366">
                  <c:v>36.741385999999999</c:v>
                </c:pt>
                <c:pt idx="367">
                  <c:v>41.892899</c:v>
                </c:pt>
                <c:pt idx="368">
                  <c:v>37.386617999999999</c:v>
                </c:pt>
                <c:pt idx="369">
                  <c:v>38.998057000000003</c:v>
                </c:pt>
                <c:pt idx="370">
                  <c:v>42.695753000000003</c:v>
                </c:pt>
                <c:pt idx="371">
                  <c:v>33.994867999999997</c:v>
                </c:pt>
                <c:pt idx="372">
                  <c:v>38.353760999999999</c:v>
                </c:pt>
                <c:pt idx="373">
                  <c:v>38.353760999999999</c:v>
                </c:pt>
                <c:pt idx="374">
                  <c:v>40.124693000000001</c:v>
                </c:pt>
                <c:pt idx="375">
                  <c:v>39.641984999999998</c:v>
                </c:pt>
                <c:pt idx="376">
                  <c:v>39.320067000000002</c:v>
                </c:pt>
                <c:pt idx="377">
                  <c:v>38.675955000000002</c:v>
                </c:pt>
                <c:pt idx="378">
                  <c:v>43.016744000000003</c:v>
                </c:pt>
                <c:pt idx="379">
                  <c:v>37.870294999999999</c:v>
                </c:pt>
                <c:pt idx="380">
                  <c:v>38.192628999999997</c:v>
                </c:pt>
                <c:pt idx="381">
                  <c:v>35.126634000000003</c:v>
                </c:pt>
                <c:pt idx="382">
                  <c:v>35.934310000000004</c:v>
                </c:pt>
                <c:pt idx="383">
                  <c:v>33.18573</c:v>
                </c:pt>
                <c:pt idx="384">
                  <c:v>35.934310000000004</c:v>
                </c:pt>
                <c:pt idx="385">
                  <c:v>38.031474000000003</c:v>
                </c:pt>
                <c:pt idx="386">
                  <c:v>37.225346000000002</c:v>
                </c:pt>
                <c:pt idx="387">
                  <c:v>40.285550000000001</c:v>
                </c:pt>
                <c:pt idx="388">
                  <c:v>35.934310000000004</c:v>
                </c:pt>
                <c:pt idx="389">
                  <c:v>42.695753000000003</c:v>
                </c:pt>
                <c:pt idx="390">
                  <c:v>38.675955000000002</c:v>
                </c:pt>
                <c:pt idx="391">
                  <c:v>33.833089999999999</c:v>
                </c:pt>
                <c:pt idx="392">
                  <c:v>36.257212000000003</c:v>
                </c:pt>
                <c:pt idx="393">
                  <c:v>35.449776999999997</c:v>
                </c:pt>
                <c:pt idx="394">
                  <c:v>32.213949999999997</c:v>
                </c:pt>
                <c:pt idx="395">
                  <c:v>35.288217000000003</c:v>
                </c:pt>
                <c:pt idx="396">
                  <c:v>31.241277</c:v>
                </c:pt>
                <c:pt idx="397">
                  <c:v>29.942985</c:v>
                </c:pt>
                <c:pt idx="398">
                  <c:v>27.341602999999999</c:v>
                </c:pt>
                <c:pt idx="399">
                  <c:v>33.833089999999999</c:v>
                </c:pt>
                <c:pt idx="400">
                  <c:v>38.192628999999997</c:v>
                </c:pt>
                <c:pt idx="401">
                  <c:v>31.565601000000001</c:v>
                </c:pt>
                <c:pt idx="402">
                  <c:v>35.288217000000003</c:v>
                </c:pt>
                <c:pt idx="403">
                  <c:v>36.257212000000003</c:v>
                </c:pt>
                <c:pt idx="404">
                  <c:v>39.802911000000002</c:v>
                </c:pt>
                <c:pt idx="405">
                  <c:v>34.965026000000002</c:v>
                </c:pt>
                <c:pt idx="406">
                  <c:v>35.288217000000003</c:v>
                </c:pt>
                <c:pt idx="407">
                  <c:v>30.592331000000001</c:v>
                </c:pt>
                <c:pt idx="408">
                  <c:v>34.156621999999999</c:v>
                </c:pt>
                <c:pt idx="409">
                  <c:v>27.178804</c:v>
                </c:pt>
                <c:pt idx="410">
                  <c:v>29.618162000000002</c:v>
                </c:pt>
                <c:pt idx="411">
                  <c:v>32.537976</c:v>
                </c:pt>
                <c:pt idx="412">
                  <c:v>32.537976</c:v>
                </c:pt>
                <c:pt idx="413">
                  <c:v>33.994867999999997</c:v>
                </c:pt>
                <c:pt idx="414">
                  <c:v>33.994867999999997</c:v>
                </c:pt>
                <c:pt idx="415">
                  <c:v>29.618162000000002</c:v>
                </c:pt>
                <c:pt idx="416">
                  <c:v>34.641737999999997</c:v>
                </c:pt>
                <c:pt idx="417">
                  <c:v>36.418627000000001</c:v>
                </c:pt>
                <c:pt idx="418">
                  <c:v>35.449776999999997</c:v>
                </c:pt>
                <c:pt idx="419">
                  <c:v>30.592331000000001</c:v>
                </c:pt>
                <c:pt idx="420">
                  <c:v>32.375974999999997</c:v>
                </c:pt>
                <c:pt idx="421">
                  <c:v>30.754605000000002</c:v>
                </c:pt>
                <c:pt idx="422">
                  <c:v>31.403452000000001</c:v>
                </c:pt>
                <c:pt idx="423">
                  <c:v>27.667124999999999</c:v>
                </c:pt>
                <c:pt idx="424">
                  <c:v>30.916854000000001</c:v>
                </c:pt>
                <c:pt idx="425">
                  <c:v>31.889824999999998</c:v>
                </c:pt>
                <c:pt idx="426">
                  <c:v>33.833089999999999</c:v>
                </c:pt>
                <c:pt idx="427">
                  <c:v>34.318351999999997</c:v>
                </c:pt>
                <c:pt idx="428">
                  <c:v>33.833089999999999</c:v>
                </c:pt>
                <c:pt idx="429">
                  <c:v>34.641737999999997</c:v>
                </c:pt>
                <c:pt idx="430">
                  <c:v>33.18573</c:v>
                </c:pt>
                <c:pt idx="431">
                  <c:v>31.241277</c:v>
                </c:pt>
                <c:pt idx="432">
                  <c:v>26.690259999999999</c:v>
                </c:pt>
                <c:pt idx="433">
                  <c:v>29.780586</c:v>
                </c:pt>
                <c:pt idx="434">
                  <c:v>27.341602999999999</c:v>
                </c:pt>
                <c:pt idx="435">
                  <c:v>29.780586</c:v>
                </c:pt>
                <c:pt idx="436">
                  <c:v>28.317871</c:v>
                </c:pt>
                <c:pt idx="437">
                  <c:v>27.015981</c:v>
                </c:pt>
                <c:pt idx="438">
                  <c:v>26.527362</c:v>
                </c:pt>
                <c:pt idx="439">
                  <c:v>34.803393999999997</c:v>
                </c:pt>
                <c:pt idx="440">
                  <c:v>31.889824999999998</c:v>
                </c:pt>
                <c:pt idx="441">
                  <c:v>33.509459</c:v>
                </c:pt>
                <c:pt idx="442">
                  <c:v>34.803393999999997</c:v>
                </c:pt>
                <c:pt idx="443">
                  <c:v>28.968216000000002</c:v>
                </c:pt>
                <c:pt idx="444">
                  <c:v>27.992547999999999</c:v>
                </c:pt>
                <c:pt idx="445">
                  <c:v>28.805667</c:v>
                </c:pt>
                <c:pt idx="446">
                  <c:v>30.916854000000001</c:v>
                </c:pt>
                <c:pt idx="447">
                  <c:v>30.105359</c:v>
                </c:pt>
                <c:pt idx="448">
                  <c:v>23.100823999999999</c:v>
                </c:pt>
                <c:pt idx="449">
                  <c:v>27.504377000000002</c:v>
                </c:pt>
                <c:pt idx="450">
                  <c:v>30.267707999999999</c:v>
                </c:pt>
                <c:pt idx="451">
                  <c:v>30.267707999999999</c:v>
                </c:pt>
                <c:pt idx="452">
                  <c:v>28.643094000000001</c:v>
                </c:pt>
                <c:pt idx="453">
                  <c:v>30.430032000000001</c:v>
                </c:pt>
                <c:pt idx="454">
                  <c:v>28.155221999999998</c:v>
                </c:pt>
                <c:pt idx="455">
                  <c:v>28.968216000000002</c:v>
                </c:pt>
                <c:pt idx="456">
                  <c:v>26.853133</c:v>
                </c:pt>
                <c:pt idx="457">
                  <c:v>29.780586</c:v>
                </c:pt>
                <c:pt idx="458">
                  <c:v>23.100823999999999</c:v>
                </c:pt>
                <c:pt idx="459">
                  <c:v>24.407440999999999</c:v>
                </c:pt>
                <c:pt idx="460">
                  <c:v>23.754325999999999</c:v>
                </c:pt>
                <c:pt idx="461">
                  <c:v>24.897022</c:v>
                </c:pt>
                <c:pt idx="462">
                  <c:v>25.712499999999999</c:v>
                </c:pt>
                <c:pt idx="463">
                  <c:v>26.364439000000001</c:v>
                </c:pt>
                <c:pt idx="464">
                  <c:v>33.18573</c:v>
                </c:pt>
                <c:pt idx="465">
                  <c:v>33.18573</c:v>
                </c:pt>
                <c:pt idx="466">
                  <c:v>26.690259999999999</c:v>
                </c:pt>
                <c:pt idx="467">
                  <c:v>31.727726000000001</c:v>
                </c:pt>
                <c:pt idx="468">
                  <c:v>27.015981</c:v>
                </c:pt>
                <c:pt idx="469">
                  <c:v>26.364439000000001</c:v>
                </c:pt>
                <c:pt idx="470">
                  <c:v>26.853133</c:v>
                </c:pt>
                <c:pt idx="471">
                  <c:v>24.897022</c:v>
                </c:pt>
                <c:pt idx="472">
                  <c:v>28.480495000000001</c:v>
                </c:pt>
                <c:pt idx="473">
                  <c:v>24.080932000000001</c:v>
                </c:pt>
                <c:pt idx="474">
                  <c:v>26.853133</c:v>
                </c:pt>
                <c:pt idx="475">
                  <c:v>27.341602999999999</c:v>
                </c:pt>
                <c:pt idx="476">
                  <c:v>33.994867999999997</c:v>
                </c:pt>
                <c:pt idx="477">
                  <c:v>28.805667</c:v>
                </c:pt>
                <c:pt idx="478">
                  <c:v>25.386382999999999</c:v>
                </c:pt>
                <c:pt idx="479">
                  <c:v>26.527362</c:v>
                </c:pt>
                <c:pt idx="480">
                  <c:v>21.956275000000002</c:v>
                </c:pt>
                <c:pt idx="481">
                  <c:v>26.038519000000001</c:v>
                </c:pt>
                <c:pt idx="482">
                  <c:v>19.991526</c:v>
                </c:pt>
                <c:pt idx="483">
                  <c:v>19.663747999999998</c:v>
                </c:pt>
                <c:pt idx="484">
                  <c:v>25.386382999999999</c:v>
                </c:pt>
                <c:pt idx="485">
                  <c:v>25.386382999999999</c:v>
                </c:pt>
                <c:pt idx="486">
                  <c:v>23.427623000000001</c:v>
                </c:pt>
                <c:pt idx="487">
                  <c:v>29.618162000000002</c:v>
                </c:pt>
                <c:pt idx="488">
                  <c:v>25.386382999999999</c:v>
                </c:pt>
                <c:pt idx="489">
                  <c:v>29.618162000000002</c:v>
                </c:pt>
                <c:pt idx="490">
                  <c:v>31.565601000000001</c:v>
                </c:pt>
                <c:pt idx="491">
                  <c:v>28.480495000000001</c:v>
                </c:pt>
                <c:pt idx="492">
                  <c:v>27.341602999999999</c:v>
                </c:pt>
                <c:pt idx="493">
                  <c:v>22.283408000000001</c:v>
                </c:pt>
                <c:pt idx="494">
                  <c:v>23.100823999999999</c:v>
                </c:pt>
                <c:pt idx="495">
                  <c:v>27.341602999999999</c:v>
                </c:pt>
                <c:pt idx="496">
                  <c:v>18.843914000000002</c:v>
                </c:pt>
                <c:pt idx="497">
                  <c:v>20.646809999999999</c:v>
                </c:pt>
                <c:pt idx="498">
                  <c:v>25.549454000000001</c:v>
                </c:pt>
                <c:pt idx="499">
                  <c:v>25.060167</c:v>
                </c:pt>
                <c:pt idx="500">
                  <c:v>20.646809999999999</c:v>
                </c:pt>
                <c:pt idx="501">
                  <c:v>28.805667</c:v>
                </c:pt>
                <c:pt idx="502">
                  <c:v>22.283408000000001</c:v>
                </c:pt>
                <c:pt idx="503">
                  <c:v>28.480495000000001</c:v>
                </c:pt>
                <c:pt idx="504">
                  <c:v>23.590986999999998</c:v>
                </c:pt>
                <c:pt idx="505">
                  <c:v>27.015981</c:v>
                </c:pt>
                <c:pt idx="506">
                  <c:v>21.956275000000002</c:v>
                </c:pt>
                <c:pt idx="507">
                  <c:v>24.244198999999998</c:v>
                </c:pt>
                <c:pt idx="508">
                  <c:v>21.956275000000002</c:v>
                </c:pt>
                <c:pt idx="509">
                  <c:v>21.138034000000001</c:v>
                </c:pt>
                <c:pt idx="510">
                  <c:v>17.038374999999998</c:v>
                </c:pt>
                <c:pt idx="511">
                  <c:v>24.407440999999999</c:v>
                </c:pt>
                <c:pt idx="512">
                  <c:v>22.283408000000001</c:v>
                </c:pt>
                <c:pt idx="513">
                  <c:v>23.590986999999998</c:v>
                </c:pt>
                <c:pt idx="514">
                  <c:v>23.264234999999999</c:v>
                </c:pt>
                <c:pt idx="515">
                  <c:v>23.100823999999999</c:v>
                </c:pt>
                <c:pt idx="516">
                  <c:v>26.038519000000001</c:v>
                </c:pt>
                <c:pt idx="517">
                  <c:v>25.223286999999999</c:v>
                </c:pt>
                <c:pt idx="518">
                  <c:v>22.937387999999999</c:v>
                </c:pt>
                <c:pt idx="519">
                  <c:v>21.956275000000002</c:v>
                </c:pt>
                <c:pt idx="520">
                  <c:v>20.483022999999999</c:v>
                </c:pt>
                <c:pt idx="521">
                  <c:v>22.773928999999999</c:v>
                </c:pt>
                <c:pt idx="522">
                  <c:v>25.386382999999999</c:v>
                </c:pt>
                <c:pt idx="523">
                  <c:v>21.301728000000001</c:v>
                </c:pt>
                <c:pt idx="524">
                  <c:v>25.875522</c:v>
                </c:pt>
                <c:pt idx="525">
                  <c:v>22.446937999999999</c:v>
                </c:pt>
                <c:pt idx="526">
                  <c:v>28.805667</c:v>
                </c:pt>
                <c:pt idx="527">
                  <c:v>26.364439000000001</c:v>
                </c:pt>
                <c:pt idx="528">
                  <c:v>26.853133</c:v>
                </c:pt>
                <c:pt idx="529">
                  <c:v>25.549454000000001</c:v>
                </c:pt>
                <c:pt idx="530">
                  <c:v>24.733853</c:v>
                </c:pt>
                <c:pt idx="531">
                  <c:v>21.956275000000002</c:v>
                </c:pt>
                <c:pt idx="532">
                  <c:v>25.549454000000001</c:v>
                </c:pt>
                <c:pt idx="533">
                  <c:v>18.187652</c:v>
                </c:pt>
                <c:pt idx="534">
                  <c:v>23.100823999999999</c:v>
                </c:pt>
                <c:pt idx="535">
                  <c:v>22.610444999999999</c:v>
                </c:pt>
                <c:pt idx="536">
                  <c:v>21.629048000000001</c:v>
                </c:pt>
                <c:pt idx="537">
                  <c:v>22.937387999999999</c:v>
                </c:pt>
                <c:pt idx="538">
                  <c:v>27.992547999999999</c:v>
                </c:pt>
                <c:pt idx="539">
                  <c:v>20.646809999999999</c:v>
                </c:pt>
                <c:pt idx="540">
                  <c:v>24.407440999999999</c:v>
                </c:pt>
                <c:pt idx="541">
                  <c:v>25.386382999999999</c:v>
                </c:pt>
                <c:pt idx="542">
                  <c:v>26.527362</c:v>
                </c:pt>
                <c:pt idx="543">
                  <c:v>22.119852999999999</c:v>
                </c:pt>
                <c:pt idx="544">
                  <c:v>22.937387999999999</c:v>
                </c:pt>
                <c:pt idx="545">
                  <c:v>23.264234999999999</c:v>
                </c:pt>
                <c:pt idx="546">
                  <c:v>24.244198999999998</c:v>
                </c:pt>
                <c:pt idx="547">
                  <c:v>19.991526</c:v>
                </c:pt>
                <c:pt idx="548">
                  <c:v>19.171914000000001</c:v>
                </c:pt>
                <c:pt idx="549">
                  <c:v>19.171914000000001</c:v>
                </c:pt>
                <c:pt idx="550">
                  <c:v>21.956275000000002</c:v>
                </c:pt>
                <c:pt idx="551">
                  <c:v>20.974316000000002</c:v>
                </c:pt>
                <c:pt idx="552">
                  <c:v>25.712499999999999</c:v>
                </c:pt>
                <c:pt idx="553">
                  <c:v>27.829848999999999</c:v>
                </c:pt>
                <c:pt idx="554">
                  <c:v>25.875522</c:v>
                </c:pt>
                <c:pt idx="555">
                  <c:v>20.155380999999998</c:v>
                </c:pt>
                <c:pt idx="556">
                  <c:v>22.283408000000001</c:v>
                </c:pt>
                <c:pt idx="557">
                  <c:v>23.264234999999999</c:v>
                </c:pt>
                <c:pt idx="558">
                  <c:v>23.754325999999999</c:v>
                </c:pt>
                <c:pt idx="559">
                  <c:v>18.351749999999999</c:v>
                </c:pt>
                <c:pt idx="560">
                  <c:v>19.335881000000001</c:v>
                </c:pt>
                <c:pt idx="561">
                  <c:v>18.843914000000002</c:v>
                </c:pt>
                <c:pt idx="562">
                  <c:v>21.138034000000001</c:v>
                </c:pt>
                <c:pt idx="563">
                  <c:v>19.991526</c:v>
                </c:pt>
                <c:pt idx="564">
                  <c:v>23.754325999999999</c:v>
                </c:pt>
                <c:pt idx="565">
                  <c:v>22.773928999999999</c:v>
                </c:pt>
                <c:pt idx="566">
                  <c:v>24.897022</c:v>
                </c:pt>
                <c:pt idx="567">
                  <c:v>26.201491000000001</c:v>
                </c:pt>
                <c:pt idx="568">
                  <c:v>18.351749999999999</c:v>
                </c:pt>
                <c:pt idx="569">
                  <c:v>25.386382999999999</c:v>
                </c:pt>
                <c:pt idx="570">
                  <c:v>17.531047999999998</c:v>
                </c:pt>
                <c:pt idx="571">
                  <c:v>19.335881000000001</c:v>
                </c:pt>
                <c:pt idx="572">
                  <c:v>19.499825000000001</c:v>
                </c:pt>
                <c:pt idx="573">
                  <c:v>26.201491000000001</c:v>
                </c:pt>
                <c:pt idx="574">
                  <c:v>25.060167</c:v>
                </c:pt>
                <c:pt idx="575">
                  <c:v>24.080932000000001</c:v>
                </c:pt>
                <c:pt idx="576">
                  <c:v>22.119852999999999</c:v>
                </c:pt>
                <c:pt idx="577">
                  <c:v>29.942985</c:v>
                </c:pt>
                <c:pt idx="578">
                  <c:v>21.956275000000002</c:v>
                </c:pt>
                <c:pt idx="579">
                  <c:v>21.465399999999999</c:v>
                </c:pt>
                <c:pt idx="580">
                  <c:v>19.335881000000001</c:v>
                </c:pt>
                <c:pt idx="581">
                  <c:v>16.216843000000001</c:v>
                </c:pt>
                <c:pt idx="582">
                  <c:v>17.20262</c:v>
                </c:pt>
                <c:pt idx="583">
                  <c:v>21.629048000000001</c:v>
                </c:pt>
                <c:pt idx="584">
                  <c:v>21.138034000000001</c:v>
                </c:pt>
                <c:pt idx="585">
                  <c:v>22.446937999999999</c:v>
                </c:pt>
                <c:pt idx="586">
                  <c:v>20.810573999999999</c:v>
                </c:pt>
                <c:pt idx="587">
                  <c:v>23.754325999999999</c:v>
                </c:pt>
                <c:pt idx="588">
                  <c:v>21.301728000000001</c:v>
                </c:pt>
                <c:pt idx="589">
                  <c:v>28.155221999999998</c:v>
                </c:pt>
                <c:pt idx="590">
                  <c:v>24.733853</c:v>
                </c:pt>
                <c:pt idx="591">
                  <c:v>19.827648</c:v>
                </c:pt>
                <c:pt idx="592">
                  <c:v>22.119852999999999</c:v>
                </c:pt>
                <c:pt idx="593">
                  <c:v>21.138034000000001</c:v>
                </c:pt>
                <c:pt idx="594">
                  <c:v>20.810573999999999</c:v>
                </c:pt>
                <c:pt idx="595">
                  <c:v>22.446937999999999</c:v>
                </c:pt>
                <c:pt idx="596">
                  <c:v>15.559259000000001</c:v>
                </c:pt>
                <c:pt idx="597">
                  <c:v>22.937387999999999</c:v>
                </c:pt>
                <c:pt idx="598">
                  <c:v>22.446937999999999</c:v>
                </c:pt>
                <c:pt idx="599">
                  <c:v>21.465399999999999</c:v>
                </c:pt>
                <c:pt idx="600">
                  <c:v>25.549454000000001</c:v>
                </c:pt>
                <c:pt idx="601">
                  <c:v>25.875522</c:v>
                </c:pt>
                <c:pt idx="602">
                  <c:v>25.712499999999999</c:v>
                </c:pt>
                <c:pt idx="603">
                  <c:v>23.100823999999999</c:v>
                </c:pt>
                <c:pt idx="604">
                  <c:v>24.407440999999999</c:v>
                </c:pt>
                <c:pt idx="605">
                  <c:v>20.483022999999999</c:v>
                </c:pt>
                <c:pt idx="606">
                  <c:v>21.792673000000001</c:v>
                </c:pt>
                <c:pt idx="607">
                  <c:v>20.155380999999998</c:v>
                </c:pt>
                <c:pt idx="608">
                  <c:v>18.515826000000001</c:v>
                </c:pt>
                <c:pt idx="609">
                  <c:v>20.646809999999999</c:v>
                </c:pt>
                <c:pt idx="610">
                  <c:v>20.646809999999999</c:v>
                </c:pt>
                <c:pt idx="611">
                  <c:v>25.875522</c:v>
                </c:pt>
                <c:pt idx="612">
                  <c:v>21.465399999999999</c:v>
                </c:pt>
                <c:pt idx="613">
                  <c:v>25.386382999999999</c:v>
                </c:pt>
                <c:pt idx="614">
                  <c:v>21.956275000000002</c:v>
                </c:pt>
                <c:pt idx="615">
                  <c:v>21.792673000000001</c:v>
                </c:pt>
                <c:pt idx="616">
                  <c:v>18.351749999999999</c:v>
                </c:pt>
                <c:pt idx="617">
                  <c:v>19.335881000000001</c:v>
                </c:pt>
                <c:pt idx="618">
                  <c:v>24.897022</c:v>
                </c:pt>
                <c:pt idx="619">
                  <c:v>15.723684</c:v>
                </c:pt>
                <c:pt idx="620">
                  <c:v>19.499825000000001</c:v>
                </c:pt>
                <c:pt idx="621">
                  <c:v>21.465399999999999</c:v>
                </c:pt>
                <c:pt idx="622">
                  <c:v>18.351749999999999</c:v>
                </c:pt>
                <c:pt idx="623">
                  <c:v>20.974316000000002</c:v>
                </c:pt>
                <c:pt idx="624">
                  <c:v>26.690259999999999</c:v>
                </c:pt>
                <c:pt idx="625">
                  <c:v>24.897022</c:v>
                </c:pt>
                <c:pt idx="626">
                  <c:v>24.407440999999999</c:v>
                </c:pt>
                <c:pt idx="627">
                  <c:v>21.956275000000002</c:v>
                </c:pt>
                <c:pt idx="628">
                  <c:v>18.515826000000001</c:v>
                </c:pt>
                <c:pt idx="629">
                  <c:v>24.733853</c:v>
                </c:pt>
                <c:pt idx="630">
                  <c:v>16.545517</c:v>
                </c:pt>
                <c:pt idx="631">
                  <c:v>16.216843000000001</c:v>
                </c:pt>
                <c:pt idx="632">
                  <c:v>22.773928999999999</c:v>
                </c:pt>
                <c:pt idx="633">
                  <c:v>25.223286999999999</c:v>
                </c:pt>
                <c:pt idx="634">
                  <c:v>18.023533</c:v>
                </c:pt>
                <c:pt idx="635">
                  <c:v>22.610444999999999</c:v>
                </c:pt>
                <c:pt idx="636">
                  <c:v>21.792673000000001</c:v>
                </c:pt>
                <c:pt idx="637">
                  <c:v>24.407440999999999</c:v>
                </c:pt>
                <c:pt idx="638">
                  <c:v>27.015981</c:v>
                </c:pt>
                <c:pt idx="639">
                  <c:v>26.527362</c:v>
                </c:pt>
                <c:pt idx="640">
                  <c:v>22.773928999999999</c:v>
                </c:pt>
                <c:pt idx="641">
                  <c:v>24.407440999999999</c:v>
                </c:pt>
                <c:pt idx="642">
                  <c:v>18.351749999999999</c:v>
                </c:pt>
                <c:pt idx="643">
                  <c:v>22.119852999999999</c:v>
                </c:pt>
                <c:pt idx="644">
                  <c:v>16.874109000000001</c:v>
                </c:pt>
                <c:pt idx="645">
                  <c:v>21.138034000000001</c:v>
                </c:pt>
                <c:pt idx="646">
                  <c:v>16.874109000000001</c:v>
                </c:pt>
                <c:pt idx="647">
                  <c:v>20.155380999999998</c:v>
                </c:pt>
                <c:pt idx="648">
                  <c:v>19.827648</c:v>
                </c:pt>
                <c:pt idx="649">
                  <c:v>21.629048000000001</c:v>
                </c:pt>
                <c:pt idx="650">
                  <c:v>20.810573999999999</c:v>
                </c:pt>
                <c:pt idx="651">
                  <c:v>23.100823999999999</c:v>
                </c:pt>
                <c:pt idx="652">
                  <c:v>20.646809999999999</c:v>
                </c:pt>
                <c:pt idx="653">
                  <c:v>25.060167</c:v>
                </c:pt>
                <c:pt idx="654">
                  <c:v>22.773928999999999</c:v>
                </c:pt>
                <c:pt idx="655">
                  <c:v>21.629048000000001</c:v>
                </c:pt>
                <c:pt idx="656">
                  <c:v>18.515826000000001</c:v>
                </c:pt>
                <c:pt idx="657">
                  <c:v>22.610444999999999</c:v>
                </c:pt>
                <c:pt idx="658">
                  <c:v>22.283408000000001</c:v>
                </c:pt>
                <c:pt idx="659">
                  <c:v>19.171914000000001</c:v>
                </c:pt>
                <c:pt idx="660">
                  <c:v>22.937387999999999</c:v>
                </c:pt>
                <c:pt idx="661">
                  <c:v>14.736845000000001</c:v>
                </c:pt>
                <c:pt idx="662">
                  <c:v>14.901365</c:v>
                </c:pt>
                <c:pt idx="663">
                  <c:v>18.023533</c:v>
                </c:pt>
                <c:pt idx="664">
                  <c:v>21.465399999999999</c:v>
                </c:pt>
                <c:pt idx="665">
                  <c:v>24.244198999999998</c:v>
                </c:pt>
                <c:pt idx="666">
                  <c:v>21.956275000000002</c:v>
                </c:pt>
                <c:pt idx="667">
                  <c:v>23.427623000000001</c:v>
                </c:pt>
                <c:pt idx="668">
                  <c:v>18.843914000000002</c:v>
                </c:pt>
                <c:pt idx="669">
                  <c:v>20.319213999999999</c:v>
                </c:pt>
                <c:pt idx="670">
                  <c:v>20.974316000000002</c:v>
                </c:pt>
                <c:pt idx="671">
                  <c:v>21.301728000000001</c:v>
                </c:pt>
                <c:pt idx="672">
                  <c:v>20.974316000000002</c:v>
                </c:pt>
                <c:pt idx="673">
                  <c:v>21.465399999999999</c:v>
                </c:pt>
                <c:pt idx="674">
                  <c:v>16.052477</c:v>
                </c:pt>
                <c:pt idx="675">
                  <c:v>17.038374999999998</c:v>
                </c:pt>
                <c:pt idx="676">
                  <c:v>15.065867000000001</c:v>
                </c:pt>
                <c:pt idx="677">
                  <c:v>14.243173000000001</c:v>
                </c:pt>
                <c:pt idx="678">
                  <c:v>20.974316000000002</c:v>
                </c:pt>
                <c:pt idx="679">
                  <c:v>16.874109000000001</c:v>
                </c:pt>
                <c:pt idx="680">
                  <c:v>19.171914000000001</c:v>
                </c:pt>
                <c:pt idx="681">
                  <c:v>20.319213999999999</c:v>
                </c:pt>
                <c:pt idx="682">
                  <c:v>19.827648</c:v>
                </c:pt>
                <c:pt idx="683">
                  <c:v>20.810573999999999</c:v>
                </c:pt>
                <c:pt idx="684">
                  <c:v>25.875522</c:v>
                </c:pt>
                <c:pt idx="685">
                  <c:v>20.810573999999999</c:v>
                </c:pt>
                <c:pt idx="686">
                  <c:v>20.155380999999998</c:v>
                </c:pt>
                <c:pt idx="687">
                  <c:v>16.709823</c:v>
                </c:pt>
                <c:pt idx="688">
                  <c:v>18.679881000000002</c:v>
                </c:pt>
                <c:pt idx="689">
                  <c:v>17.695231</c:v>
                </c:pt>
                <c:pt idx="690">
                  <c:v>18.351749999999999</c:v>
                </c:pt>
                <c:pt idx="691">
                  <c:v>18.679881000000002</c:v>
                </c:pt>
                <c:pt idx="692">
                  <c:v>19.007925</c:v>
                </c:pt>
                <c:pt idx="693">
                  <c:v>18.023533</c:v>
                </c:pt>
                <c:pt idx="694">
                  <c:v>19.499825000000001</c:v>
                </c:pt>
                <c:pt idx="695">
                  <c:v>18.351749999999999</c:v>
                </c:pt>
                <c:pt idx="696">
                  <c:v>23.754325999999999</c:v>
                </c:pt>
                <c:pt idx="697">
                  <c:v>22.119852999999999</c:v>
                </c:pt>
                <c:pt idx="698">
                  <c:v>25.386382999999999</c:v>
                </c:pt>
                <c:pt idx="699">
                  <c:v>21.138034000000001</c:v>
                </c:pt>
                <c:pt idx="700">
                  <c:v>22.446937999999999</c:v>
                </c:pt>
                <c:pt idx="701">
                  <c:v>20.646809999999999</c:v>
                </c:pt>
                <c:pt idx="702">
                  <c:v>22.610444999999999</c:v>
                </c:pt>
                <c:pt idx="703">
                  <c:v>17.366845000000001</c:v>
                </c:pt>
                <c:pt idx="704">
                  <c:v>14.407748</c:v>
                </c:pt>
                <c:pt idx="705">
                  <c:v>16.545517</c:v>
                </c:pt>
                <c:pt idx="706">
                  <c:v>18.679881000000002</c:v>
                </c:pt>
                <c:pt idx="707">
                  <c:v>16.709823</c:v>
                </c:pt>
                <c:pt idx="708">
                  <c:v>22.446937999999999</c:v>
                </c:pt>
                <c:pt idx="709">
                  <c:v>18.515826000000001</c:v>
                </c:pt>
                <c:pt idx="710">
                  <c:v>24.897022</c:v>
                </c:pt>
                <c:pt idx="711">
                  <c:v>20.974316000000002</c:v>
                </c:pt>
                <c:pt idx="712">
                  <c:v>19.827648</c:v>
                </c:pt>
                <c:pt idx="713">
                  <c:v>16.545517</c:v>
                </c:pt>
                <c:pt idx="714">
                  <c:v>19.663747999999998</c:v>
                </c:pt>
                <c:pt idx="715">
                  <c:v>20.974316000000002</c:v>
                </c:pt>
                <c:pt idx="716">
                  <c:v>18.023533</c:v>
                </c:pt>
                <c:pt idx="717">
                  <c:v>18.515826000000001</c:v>
                </c:pt>
                <c:pt idx="718">
                  <c:v>15.065867000000001</c:v>
                </c:pt>
                <c:pt idx="719">
                  <c:v>23.917641</c:v>
                </c:pt>
                <c:pt idx="720">
                  <c:v>23.264234999999999</c:v>
                </c:pt>
                <c:pt idx="721">
                  <c:v>23.754325999999999</c:v>
                </c:pt>
                <c:pt idx="722">
                  <c:v>22.937387999999999</c:v>
                </c:pt>
                <c:pt idx="723">
                  <c:v>19.663747999999998</c:v>
                </c:pt>
                <c:pt idx="724">
                  <c:v>22.119852999999999</c:v>
                </c:pt>
                <c:pt idx="725">
                  <c:v>15.394814</c:v>
                </c:pt>
                <c:pt idx="726">
                  <c:v>19.007925</c:v>
                </c:pt>
                <c:pt idx="727">
                  <c:v>18.679881000000002</c:v>
                </c:pt>
                <c:pt idx="728">
                  <c:v>17.531047999999998</c:v>
                </c:pt>
                <c:pt idx="729">
                  <c:v>17.531047999999998</c:v>
                </c:pt>
                <c:pt idx="730">
                  <c:v>21.138034000000001</c:v>
                </c:pt>
                <c:pt idx="731">
                  <c:v>17.859393000000001</c:v>
                </c:pt>
                <c:pt idx="732">
                  <c:v>17.531047999999998</c:v>
                </c:pt>
                <c:pt idx="733">
                  <c:v>24.733853</c:v>
                </c:pt>
                <c:pt idx="734">
                  <c:v>22.773928999999999</c:v>
                </c:pt>
                <c:pt idx="735">
                  <c:v>23.590986999999998</c:v>
                </c:pt>
                <c:pt idx="736">
                  <c:v>22.937387999999999</c:v>
                </c:pt>
                <c:pt idx="737">
                  <c:v>21.629048000000001</c:v>
                </c:pt>
                <c:pt idx="738">
                  <c:v>20.646809999999999</c:v>
                </c:pt>
                <c:pt idx="739">
                  <c:v>17.20262</c:v>
                </c:pt>
                <c:pt idx="740">
                  <c:v>16.216843000000001</c:v>
                </c:pt>
                <c:pt idx="741">
                  <c:v>21.301728000000001</c:v>
                </c:pt>
                <c:pt idx="742">
                  <c:v>16.874109000000001</c:v>
                </c:pt>
                <c:pt idx="743">
                  <c:v>18.515826000000001</c:v>
                </c:pt>
                <c:pt idx="744">
                  <c:v>23.100823999999999</c:v>
                </c:pt>
                <c:pt idx="745">
                  <c:v>18.351749999999999</c:v>
                </c:pt>
                <c:pt idx="746">
                  <c:v>18.515826000000001</c:v>
                </c:pt>
                <c:pt idx="747">
                  <c:v>24.080932000000001</c:v>
                </c:pt>
                <c:pt idx="748">
                  <c:v>20.810573999999999</c:v>
                </c:pt>
                <c:pt idx="749">
                  <c:v>24.080932000000001</c:v>
                </c:pt>
                <c:pt idx="750">
                  <c:v>21.465399999999999</c:v>
                </c:pt>
                <c:pt idx="751">
                  <c:v>22.283408000000001</c:v>
                </c:pt>
                <c:pt idx="752">
                  <c:v>22.283408000000001</c:v>
                </c:pt>
                <c:pt idx="753">
                  <c:v>17.531047999999998</c:v>
                </c:pt>
                <c:pt idx="754">
                  <c:v>19.171914000000001</c:v>
                </c:pt>
                <c:pt idx="755">
                  <c:v>16.052477</c:v>
                </c:pt>
                <c:pt idx="756">
                  <c:v>17.531047999999998</c:v>
                </c:pt>
                <c:pt idx="757">
                  <c:v>20.155380999999998</c:v>
                </c:pt>
                <c:pt idx="758">
                  <c:v>23.100823999999999</c:v>
                </c:pt>
                <c:pt idx="759">
                  <c:v>21.138034000000001</c:v>
                </c:pt>
                <c:pt idx="760">
                  <c:v>21.629048000000001</c:v>
                </c:pt>
                <c:pt idx="761">
                  <c:v>20.483022999999999</c:v>
                </c:pt>
                <c:pt idx="762">
                  <c:v>20.319213999999999</c:v>
                </c:pt>
                <c:pt idx="763">
                  <c:v>23.264234999999999</c:v>
                </c:pt>
                <c:pt idx="764">
                  <c:v>19.335881000000001</c:v>
                </c:pt>
                <c:pt idx="765">
                  <c:v>18.351749999999999</c:v>
                </c:pt>
                <c:pt idx="766">
                  <c:v>19.499825000000001</c:v>
                </c:pt>
                <c:pt idx="767">
                  <c:v>16.709823</c:v>
                </c:pt>
                <c:pt idx="768">
                  <c:v>19.827648</c:v>
                </c:pt>
                <c:pt idx="769">
                  <c:v>20.810573999999999</c:v>
                </c:pt>
                <c:pt idx="770">
                  <c:v>18.023533</c:v>
                </c:pt>
                <c:pt idx="771">
                  <c:v>23.100823999999999</c:v>
                </c:pt>
                <c:pt idx="772">
                  <c:v>19.335881000000001</c:v>
                </c:pt>
                <c:pt idx="773">
                  <c:v>16.874109000000001</c:v>
                </c:pt>
                <c:pt idx="774">
                  <c:v>16.216843000000001</c:v>
                </c:pt>
                <c:pt idx="775">
                  <c:v>12.761199</c:v>
                </c:pt>
                <c:pt idx="776">
                  <c:v>18.351749999999999</c:v>
                </c:pt>
                <c:pt idx="777">
                  <c:v>13.420026999999999</c:v>
                </c:pt>
                <c:pt idx="778">
                  <c:v>14.572305999999999</c:v>
                </c:pt>
                <c:pt idx="779">
                  <c:v>20.810573999999999</c:v>
                </c:pt>
                <c:pt idx="780">
                  <c:v>15.559259000000001</c:v>
                </c:pt>
                <c:pt idx="781">
                  <c:v>21.138034000000001</c:v>
                </c:pt>
                <c:pt idx="782">
                  <c:v>21.301728000000001</c:v>
                </c:pt>
                <c:pt idx="783">
                  <c:v>19.827648</c:v>
                </c:pt>
                <c:pt idx="784">
                  <c:v>18.187652</c:v>
                </c:pt>
                <c:pt idx="785">
                  <c:v>20.974316000000002</c:v>
                </c:pt>
                <c:pt idx="786">
                  <c:v>12.925931</c:v>
                </c:pt>
                <c:pt idx="787">
                  <c:v>18.187652</c:v>
                </c:pt>
                <c:pt idx="788">
                  <c:v>22.610444999999999</c:v>
                </c:pt>
                <c:pt idx="789">
                  <c:v>21.301728000000001</c:v>
                </c:pt>
                <c:pt idx="790">
                  <c:v>19.335881000000001</c:v>
                </c:pt>
                <c:pt idx="791">
                  <c:v>17.695231</c:v>
                </c:pt>
                <c:pt idx="792">
                  <c:v>21.629048000000001</c:v>
                </c:pt>
                <c:pt idx="793">
                  <c:v>18.679881000000002</c:v>
                </c:pt>
                <c:pt idx="794">
                  <c:v>17.366845000000001</c:v>
                </c:pt>
                <c:pt idx="795">
                  <c:v>18.023533</c:v>
                </c:pt>
                <c:pt idx="796">
                  <c:v>20.974316000000002</c:v>
                </c:pt>
                <c:pt idx="797">
                  <c:v>21.301728000000001</c:v>
                </c:pt>
                <c:pt idx="798">
                  <c:v>20.974316000000002</c:v>
                </c:pt>
                <c:pt idx="799">
                  <c:v>14.407748</c:v>
                </c:pt>
                <c:pt idx="800">
                  <c:v>19.335881000000001</c:v>
                </c:pt>
                <c:pt idx="801">
                  <c:v>16.874109000000001</c:v>
                </c:pt>
                <c:pt idx="802">
                  <c:v>17.366845000000001</c:v>
                </c:pt>
                <c:pt idx="803">
                  <c:v>19.499825000000001</c:v>
                </c:pt>
                <c:pt idx="804">
                  <c:v>18.843914000000002</c:v>
                </c:pt>
                <c:pt idx="805">
                  <c:v>17.531047999999998</c:v>
                </c:pt>
                <c:pt idx="806">
                  <c:v>19.991526</c:v>
                </c:pt>
                <c:pt idx="807">
                  <c:v>21.629048000000001</c:v>
                </c:pt>
                <c:pt idx="808">
                  <c:v>15.88809</c:v>
                </c:pt>
                <c:pt idx="809">
                  <c:v>19.335881000000001</c:v>
                </c:pt>
                <c:pt idx="810">
                  <c:v>15.23035</c:v>
                </c:pt>
                <c:pt idx="811">
                  <c:v>20.155380999999998</c:v>
                </c:pt>
                <c:pt idx="812">
                  <c:v>20.974316000000002</c:v>
                </c:pt>
                <c:pt idx="813">
                  <c:v>19.007925</c:v>
                </c:pt>
                <c:pt idx="814">
                  <c:v>18.187652</c:v>
                </c:pt>
                <c:pt idx="815">
                  <c:v>16.709823</c:v>
                </c:pt>
                <c:pt idx="816">
                  <c:v>16.052477</c:v>
                </c:pt>
                <c:pt idx="817">
                  <c:v>21.629048000000001</c:v>
                </c:pt>
                <c:pt idx="818">
                  <c:v>16.545517</c:v>
                </c:pt>
                <c:pt idx="819">
                  <c:v>21.301728000000001</c:v>
                </c:pt>
                <c:pt idx="820">
                  <c:v>23.100823999999999</c:v>
                </c:pt>
                <c:pt idx="821">
                  <c:v>21.301728000000001</c:v>
                </c:pt>
                <c:pt idx="822">
                  <c:v>16.545517</c:v>
                </c:pt>
                <c:pt idx="823">
                  <c:v>21.792673000000001</c:v>
                </c:pt>
                <c:pt idx="824">
                  <c:v>14.572305999999999</c:v>
                </c:pt>
                <c:pt idx="825">
                  <c:v>21.138034000000001</c:v>
                </c:pt>
                <c:pt idx="826">
                  <c:v>20.646809999999999</c:v>
                </c:pt>
                <c:pt idx="827">
                  <c:v>13.420026999999999</c:v>
                </c:pt>
                <c:pt idx="828">
                  <c:v>18.351749999999999</c:v>
                </c:pt>
                <c:pt idx="829">
                  <c:v>17.859393000000001</c:v>
                </c:pt>
                <c:pt idx="830">
                  <c:v>18.679881000000002</c:v>
                </c:pt>
                <c:pt idx="831">
                  <c:v>21.301728000000001</c:v>
                </c:pt>
                <c:pt idx="832">
                  <c:v>18.843914000000002</c:v>
                </c:pt>
                <c:pt idx="833">
                  <c:v>22.283408000000001</c:v>
                </c:pt>
                <c:pt idx="834">
                  <c:v>19.991526</c:v>
                </c:pt>
                <c:pt idx="835">
                  <c:v>23.264234999999999</c:v>
                </c:pt>
                <c:pt idx="836">
                  <c:v>20.483022999999999</c:v>
                </c:pt>
                <c:pt idx="837">
                  <c:v>15.88809</c:v>
                </c:pt>
                <c:pt idx="838">
                  <c:v>12.266905</c:v>
                </c:pt>
                <c:pt idx="839">
                  <c:v>17.531047999999998</c:v>
                </c:pt>
                <c:pt idx="840">
                  <c:v>17.531047999999998</c:v>
                </c:pt>
                <c:pt idx="841">
                  <c:v>19.171914000000001</c:v>
                </c:pt>
                <c:pt idx="842">
                  <c:v>20.319213999999999</c:v>
                </c:pt>
                <c:pt idx="843">
                  <c:v>22.773928999999999</c:v>
                </c:pt>
                <c:pt idx="844">
                  <c:v>17.20262</c:v>
                </c:pt>
                <c:pt idx="845">
                  <c:v>22.773928999999999</c:v>
                </c:pt>
                <c:pt idx="846">
                  <c:v>16.052477</c:v>
                </c:pt>
                <c:pt idx="847">
                  <c:v>22.610444999999999</c:v>
                </c:pt>
                <c:pt idx="848">
                  <c:v>24.080932000000001</c:v>
                </c:pt>
                <c:pt idx="849">
                  <c:v>20.646809999999999</c:v>
                </c:pt>
                <c:pt idx="850">
                  <c:v>19.335881000000001</c:v>
                </c:pt>
                <c:pt idx="851">
                  <c:v>21.465399999999999</c:v>
                </c:pt>
                <c:pt idx="852">
                  <c:v>17.531047999999998</c:v>
                </c:pt>
                <c:pt idx="853">
                  <c:v>14.407748</c:v>
                </c:pt>
                <c:pt idx="854">
                  <c:v>14.407748</c:v>
                </c:pt>
                <c:pt idx="855">
                  <c:v>16.052477</c:v>
                </c:pt>
                <c:pt idx="856">
                  <c:v>17.038374999999998</c:v>
                </c:pt>
                <c:pt idx="857">
                  <c:v>20.974316000000002</c:v>
                </c:pt>
                <c:pt idx="858">
                  <c:v>21.956275000000002</c:v>
                </c:pt>
                <c:pt idx="859">
                  <c:v>20.810573999999999</c:v>
                </c:pt>
                <c:pt idx="860">
                  <c:v>22.610444999999999</c:v>
                </c:pt>
                <c:pt idx="861">
                  <c:v>22.937387999999999</c:v>
                </c:pt>
                <c:pt idx="862">
                  <c:v>22.283408000000001</c:v>
                </c:pt>
                <c:pt idx="863">
                  <c:v>18.351749999999999</c:v>
                </c:pt>
                <c:pt idx="864">
                  <c:v>22.283408000000001</c:v>
                </c:pt>
                <c:pt idx="865">
                  <c:v>20.483022999999999</c:v>
                </c:pt>
                <c:pt idx="866">
                  <c:v>18.679881000000002</c:v>
                </c:pt>
                <c:pt idx="867">
                  <c:v>18.679881000000002</c:v>
                </c:pt>
                <c:pt idx="868">
                  <c:v>12.596451</c:v>
                </c:pt>
                <c:pt idx="869">
                  <c:v>17.038374999999998</c:v>
                </c:pt>
                <c:pt idx="870">
                  <c:v>14.736845000000001</c:v>
                </c:pt>
                <c:pt idx="871">
                  <c:v>16.38119</c:v>
                </c:pt>
                <c:pt idx="872">
                  <c:v>20.810573999999999</c:v>
                </c:pt>
                <c:pt idx="873">
                  <c:v>22.937387999999999</c:v>
                </c:pt>
                <c:pt idx="874">
                  <c:v>19.827648</c:v>
                </c:pt>
                <c:pt idx="875">
                  <c:v>15.723684</c:v>
                </c:pt>
                <c:pt idx="876">
                  <c:v>19.335881000000001</c:v>
                </c:pt>
                <c:pt idx="877">
                  <c:v>16.38119</c:v>
                </c:pt>
                <c:pt idx="878">
                  <c:v>18.187652</c:v>
                </c:pt>
                <c:pt idx="879">
                  <c:v>20.319213999999999</c:v>
                </c:pt>
                <c:pt idx="880">
                  <c:v>21.465399999999999</c:v>
                </c:pt>
                <c:pt idx="881">
                  <c:v>14.572305999999999</c:v>
                </c:pt>
                <c:pt idx="882">
                  <c:v>19.991526</c:v>
                </c:pt>
                <c:pt idx="883">
                  <c:v>13.090647000000001</c:v>
                </c:pt>
                <c:pt idx="884">
                  <c:v>20.155380999999998</c:v>
                </c:pt>
                <c:pt idx="885">
                  <c:v>16.874109000000001</c:v>
                </c:pt>
                <c:pt idx="886">
                  <c:v>21.629048000000001</c:v>
                </c:pt>
                <c:pt idx="887">
                  <c:v>20.810573999999999</c:v>
                </c:pt>
                <c:pt idx="888">
                  <c:v>15.394814</c:v>
                </c:pt>
                <c:pt idx="889">
                  <c:v>22.937387999999999</c:v>
                </c:pt>
                <c:pt idx="890">
                  <c:v>18.679881000000002</c:v>
                </c:pt>
                <c:pt idx="891">
                  <c:v>19.991526</c:v>
                </c:pt>
                <c:pt idx="892">
                  <c:v>15.559259000000001</c:v>
                </c:pt>
                <c:pt idx="893">
                  <c:v>20.810573999999999</c:v>
                </c:pt>
                <c:pt idx="894">
                  <c:v>21.629048000000001</c:v>
                </c:pt>
                <c:pt idx="895">
                  <c:v>18.843914000000002</c:v>
                </c:pt>
                <c:pt idx="896">
                  <c:v>21.792673000000001</c:v>
                </c:pt>
                <c:pt idx="897">
                  <c:v>20.646809999999999</c:v>
                </c:pt>
                <c:pt idx="898">
                  <c:v>20.646809999999999</c:v>
                </c:pt>
                <c:pt idx="899">
                  <c:v>19.663747999999998</c:v>
                </c:pt>
                <c:pt idx="900">
                  <c:v>22.773928999999999</c:v>
                </c:pt>
                <c:pt idx="901">
                  <c:v>27.992547999999999</c:v>
                </c:pt>
                <c:pt idx="902">
                  <c:v>21.301728000000001</c:v>
                </c:pt>
                <c:pt idx="903">
                  <c:v>18.187652</c:v>
                </c:pt>
                <c:pt idx="904">
                  <c:v>19.827648</c:v>
                </c:pt>
                <c:pt idx="905">
                  <c:v>18.679881000000002</c:v>
                </c:pt>
                <c:pt idx="906">
                  <c:v>14.901365</c:v>
                </c:pt>
                <c:pt idx="907">
                  <c:v>14.572305999999999</c:v>
                </c:pt>
                <c:pt idx="908">
                  <c:v>16.052477</c:v>
                </c:pt>
                <c:pt idx="909">
                  <c:v>17.859393000000001</c:v>
                </c:pt>
                <c:pt idx="910">
                  <c:v>22.446937999999999</c:v>
                </c:pt>
                <c:pt idx="911">
                  <c:v>24.407440999999999</c:v>
                </c:pt>
                <c:pt idx="912">
                  <c:v>20.646809999999999</c:v>
                </c:pt>
                <c:pt idx="913">
                  <c:v>21.792673000000001</c:v>
                </c:pt>
                <c:pt idx="914">
                  <c:v>21.301728000000001</c:v>
                </c:pt>
                <c:pt idx="915">
                  <c:v>24.244198999999998</c:v>
                </c:pt>
                <c:pt idx="916">
                  <c:v>20.810573999999999</c:v>
                </c:pt>
                <c:pt idx="917">
                  <c:v>19.335881000000001</c:v>
                </c:pt>
                <c:pt idx="918">
                  <c:v>14.243173000000001</c:v>
                </c:pt>
                <c:pt idx="919">
                  <c:v>20.974316000000002</c:v>
                </c:pt>
                <c:pt idx="920">
                  <c:v>15.88809</c:v>
                </c:pt>
                <c:pt idx="921">
                  <c:v>20.155380999999998</c:v>
                </c:pt>
                <c:pt idx="922">
                  <c:v>20.155380999999998</c:v>
                </c:pt>
                <c:pt idx="923">
                  <c:v>21.956275000000002</c:v>
                </c:pt>
                <c:pt idx="924">
                  <c:v>18.679881000000002</c:v>
                </c:pt>
                <c:pt idx="925">
                  <c:v>25.223286999999999</c:v>
                </c:pt>
                <c:pt idx="926">
                  <c:v>25.875522</c:v>
                </c:pt>
                <c:pt idx="927">
                  <c:v>21.956275000000002</c:v>
                </c:pt>
                <c:pt idx="928">
                  <c:v>21.138034000000001</c:v>
                </c:pt>
                <c:pt idx="929">
                  <c:v>21.465399999999999</c:v>
                </c:pt>
                <c:pt idx="930">
                  <c:v>18.843914000000002</c:v>
                </c:pt>
                <c:pt idx="931">
                  <c:v>18.023533</c:v>
                </c:pt>
                <c:pt idx="932">
                  <c:v>18.679881000000002</c:v>
                </c:pt>
                <c:pt idx="933">
                  <c:v>20.646809999999999</c:v>
                </c:pt>
                <c:pt idx="934">
                  <c:v>22.610444999999999</c:v>
                </c:pt>
                <c:pt idx="935">
                  <c:v>24.570658999999999</c:v>
                </c:pt>
                <c:pt idx="936">
                  <c:v>20.155380999999998</c:v>
                </c:pt>
                <c:pt idx="937">
                  <c:v>24.570658999999999</c:v>
                </c:pt>
                <c:pt idx="938">
                  <c:v>21.465399999999999</c:v>
                </c:pt>
                <c:pt idx="939">
                  <c:v>23.264234999999999</c:v>
                </c:pt>
                <c:pt idx="940">
                  <c:v>20.974316000000002</c:v>
                </c:pt>
                <c:pt idx="941">
                  <c:v>22.937387999999999</c:v>
                </c:pt>
                <c:pt idx="942">
                  <c:v>21.792673000000001</c:v>
                </c:pt>
                <c:pt idx="943">
                  <c:v>18.351749999999999</c:v>
                </c:pt>
                <c:pt idx="944">
                  <c:v>23.427623000000001</c:v>
                </c:pt>
                <c:pt idx="945">
                  <c:v>18.843914000000002</c:v>
                </c:pt>
                <c:pt idx="946">
                  <c:v>23.427623000000001</c:v>
                </c:pt>
                <c:pt idx="947">
                  <c:v>25.386382999999999</c:v>
                </c:pt>
                <c:pt idx="948">
                  <c:v>20.483022999999999</c:v>
                </c:pt>
                <c:pt idx="949">
                  <c:v>28.317871</c:v>
                </c:pt>
                <c:pt idx="950">
                  <c:v>20.155380999999998</c:v>
                </c:pt>
                <c:pt idx="951">
                  <c:v>24.897022</c:v>
                </c:pt>
                <c:pt idx="952">
                  <c:v>30.916854000000001</c:v>
                </c:pt>
                <c:pt idx="953">
                  <c:v>23.917641</c:v>
                </c:pt>
                <c:pt idx="954">
                  <c:v>25.875522</c:v>
                </c:pt>
                <c:pt idx="955">
                  <c:v>23.590986999999998</c:v>
                </c:pt>
                <c:pt idx="956">
                  <c:v>26.364439000000001</c:v>
                </c:pt>
                <c:pt idx="957">
                  <c:v>24.733853</c:v>
                </c:pt>
                <c:pt idx="958">
                  <c:v>19.007925</c:v>
                </c:pt>
                <c:pt idx="959">
                  <c:v>20.319213999999999</c:v>
                </c:pt>
                <c:pt idx="960">
                  <c:v>19.171914000000001</c:v>
                </c:pt>
                <c:pt idx="961">
                  <c:v>24.897022</c:v>
                </c:pt>
                <c:pt idx="962">
                  <c:v>23.917641</c:v>
                </c:pt>
                <c:pt idx="963">
                  <c:v>24.407440999999999</c:v>
                </c:pt>
                <c:pt idx="964">
                  <c:v>25.386382999999999</c:v>
                </c:pt>
                <c:pt idx="965">
                  <c:v>25.875522</c:v>
                </c:pt>
                <c:pt idx="966">
                  <c:v>22.937387999999999</c:v>
                </c:pt>
                <c:pt idx="967">
                  <c:v>28.155221999999998</c:v>
                </c:pt>
                <c:pt idx="968">
                  <c:v>28.643094000000001</c:v>
                </c:pt>
                <c:pt idx="969">
                  <c:v>26.527362</c:v>
                </c:pt>
                <c:pt idx="970">
                  <c:v>19.991526</c:v>
                </c:pt>
                <c:pt idx="971">
                  <c:v>21.629048000000001</c:v>
                </c:pt>
                <c:pt idx="972">
                  <c:v>18.679881000000002</c:v>
                </c:pt>
                <c:pt idx="973">
                  <c:v>27.341602999999999</c:v>
                </c:pt>
                <c:pt idx="974">
                  <c:v>26.201491000000001</c:v>
                </c:pt>
                <c:pt idx="975">
                  <c:v>21.792673000000001</c:v>
                </c:pt>
                <c:pt idx="976">
                  <c:v>26.364439000000001</c:v>
                </c:pt>
                <c:pt idx="977">
                  <c:v>29.618162000000002</c:v>
                </c:pt>
                <c:pt idx="978">
                  <c:v>24.733853</c:v>
                </c:pt>
                <c:pt idx="979">
                  <c:v>30.105359</c:v>
                </c:pt>
                <c:pt idx="980">
                  <c:v>23.754325999999999</c:v>
                </c:pt>
                <c:pt idx="981">
                  <c:v>25.712499999999999</c:v>
                </c:pt>
                <c:pt idx="982">
                  <c:v>31.403452000000001</c:v>
                </c:pt>
                <c:pt idx="983">
                  <c:v>25.386382999999999</c:v>
                </c:pt>
                <c:pt idx="984">
                  <c:v>26.201491000000001</c:v>
                </c:pt>
                <c:pt idx="985">
                  <c:v>28.805667</c:v>
                </c:pt>
                <c:pt idx="986">
                  <c:v>24.244198999999998</c:v>
                </c:pt>
                <c:pt idx="987">
                  <c:v>28.155221999999998</c:v>
                </c:pt>
                <c:pt idx="988">
                  <c:v>24.897022</c:v>
                </c:pt>
                <c:pt idx="989">
                  <c:v>22.937387999999999</c:v>
                </c:pt>
                <c:pt idx="990">
                  <c:v>26.364439000000001</c:v>
                </c:pt>
                <c:pt idx="991">
                  <c:v>27.015981</c:v>
                </c:pt>
                <c:pt idx="992">
                  <c:v>27.829848999999999</c:v>
                </c:pt>
                <c:pt idx="993">
                  <c:v>28.317871</c:v>
                </c:pt>
                <c:pt idx="994">
                  <c:v>26.038519000000001</c:v>
                </c:pt>
                <c:pt idx="995">
                  <c:v>27.178804</c:v>
                </c:pt>
                <c:pt idx="996">
                  <c:v>32.213949999999997</c:v>
                </c:pt>
                <c:pt idx="997">
                  <c:v>28.805667</c:v>
                </c:pt>
                <c:pt idx="998">
                  <c:v>24.897022</c:v>
                </c:pt>
                <c:pt idx="999">
                  <c:v>23.754325999999999</c:v>
                </c:pt>
                <c:pt idx="1000">
                  <c:v>26.853133</c:v>
                </c:pt>
                <c:pt idx="1001">
                  <c:v>23.264234999999999</c:v>
                </c:pt>
                <c:pt idx="1002">
                  <c:v>28.643094000000001</c:v>
                </c:pt>
                <c:pt idx="1003">
                  <c:v>20.483022999999999</c:v>
                </c:pt>
                <c:pt idx="1004">
                  <c:v>25.875522</c:v>
                </c:pt>
                <c:pt idx="1005">
                  <c:v>26.527362</c:v>
                </c:pt>
                <c:pt idx="1006">
                  <c:v>28.968216000000002</c:v>
                </c:pt>
                <c:pt idx="1007">
                  <c:v>26.038519000000001</c:v>
                </c:pt>
                <c:pt idx="1008">
                  <c:v>27.992547999999999</c:v>
                </c:pt>
                <c:pt idx="1009">
                  <c:v>26.038519000000001</c:v>
                </c:pt>
                <c:pt idx="1010">
                  <c:v>30.916854000000001</c:v>
                </c:pt>
                <c:pt idx="1011">
                  <c:v>29.455712999999999</c:v>
                </c:pt>
                <c:pt idx="1012">
                  <c:v>29.130739999999999</c:v>
                </c:pt>
                <c:pt idx="1013">
                  <c:v>25.386382999999999</c:v>
                </c:pt>
                <c:pt idx="1014">
                  <c:v>22.937387999999999</c:v>
                </c:pt>
                <c:pt idx="1015">
                  <c:v>30.430032000000001</c:v>
                </c:pt>
                <c:pt idx="1016">
                  <c:v>24.080932000000001</c:v>
                </c:pt>
                <c:pt idx="1017">
                  <c:v>28.155221999999998</c:v>
                </c:pt>
                <c:pt idx="1018">
                  <c:v>27.504377000000002</c:v>
                </c:pt>
                <c:pt idx="1019">
                  <c:v>27.667124999999999</c:v>
                </c:pt>
                <c:pt idx="1020">
                  <c:v>32.051900000000003</c:v>
                </c:pt>
                <c:pt idx="1021">
                  <c:v>25.223286999999999</c:v>
                </c:pt>
                <c:pt idx="1022">
                  <c:v>28.155221999999998</c:v>
                </c:pt>
                <c:pt idx="1023">
                  <c:v>33.023828000000002</c:v>
                </c:pt>
                <c:pt idx="1024">
                  <c:v>27.504377000000002</c:v>
                </c:pt>
                <c:pt idx="1025">
                  <c:v>25.712499999999999</c:v>
                </c:pt>
                <c:pt idx="1026">
                  <c:v>30.430032000000001</c:v>
                </c:pt>
                <c:pt idx="1027">
                  <c:v>24.244198999999998</c:v>
                </c:pt>
                <c:pt idx="1028">
                  <c:v>29.130739999999999</c:v>
                </c:pt>
                <c:pt idx="1029">
                  <c:v>30.916854000000001</c:v>
                </c:pt>
                <c:pt idx="1030">
                  <c:v>21.138034000000001</c:v>
                </c:pt>
                <c:pt idx="1031">
                  <c:v>22.610444999999999</c:v>
                </c:pt>
                <c:pt idx="1032">
                  <c:v>28.317871</c:v>
                </c:pt>
                <c:pt idx="1033">
                  <c:v>27.667124999999999</c:v>
                </c:pt>
                <c:pt idx="1034">
                  <c:v>25.386382999999999</c:v>
                </c:pt>
                <c:pt idx="1035">
                  <c:v>32.051900000000003</c:v>
                </c:pt>
                <c:pt idx="1036">
                  <c:v>30.267707999999999</c:v>
                </c:pt>
                <c:pt idx="1037">
                  <c:v>29.293239</c:v>
                </c:pt>
                <c:pt idx="1038">
                  <c:v>30.592331000000001</c:v>
                </c:pt>
                <c:pt idx="1039">
                  <c:v>30.916854000000001</c:v>
                </c:pt>
                <c:pt idx="1040">
                  <c:v>29.618162000000002</c:v>
                </c:pt>
                <c:pt idx="1041">
                  <c:v>31.565601000000001</c:v>
                </c:pt>
                <c:pt idx="1042">
                  <c:v>27.015981</c:v>
                </c:pt>
                <c:pt idx="1043">
                  <c:v>30.592331000000001</c:v>
                </c:pt>
                <c:pt idx="1044">
                  <c:v>25.712499999999999</c:v>
                </c:pt>
                <c:pt idx="1045">
                  <c:v>28.480495000000001</c:v>
                </c:pt>
                <c:pt idx="1046">
                  <c:v>28.155221999999998</c:v>
                </c:pt>
                <c:pt idx="1047">
                  <c:v>29.618162000000002</c:v>
                </c:pt>
                <c:pt idx="1048">
                  <c:v>27.992547999999999</c:v>
                </c:pt>
                <c:pt idx="1049">
                  <c:v>31.565601000000001</c:v>
                </c:pt>
                <c:pt idx="1050">
                  <c:v>32.213949999999997</c:v>
                </c:pt>
                <c:pt idx="1051">
                  <c:v>35.934310000000004</c:v>
                </c:pt>
                <c:pt idx="1052">
                  <c:v>28.155221999999998</c:v>
                </c:pt>
                <c:pt idx="1053">
                  <c:v>26.853133</c:v>
                </c:pt>
                <c:pt idx="1054">
                  <c:v>30.105359</c:v>
                </c:pt>
                <c:pt idx="1055">
                  <c:v>27.992547999999999</c:v>
                </c:pt>
                <c:pt idx="1056">
                  <c:v>24.897022</c:v>
                </c:pt>
                <c:pt idx="1057">
                  <c:v>28.480495000000001</c:v>
                </c:pt>
                <c:pt idx="1058">
                  <c:v>27.178804</c:v>
                </c:pt>
                <c:pt idx="1059">
                  <c:v>28.643094000000001</c:v>
                </c:pt>
                <c:pt idx="1060">
                  <c:v>30.916854000000001</c:v>
                </c:pt>
                <c:pt idx="1061">
                  <c:v>34.318351999999997</c:v>
                </c:pt>
                <c:pt idx="1062">
                  <c:v>32.537976</c:v>
                </c:pt>
                <c:pt idx="1063">
                  <c:v>34.156621999999999</c:v>
                </c:pt>
                <c:pt idx="1064">
                  <c:v>34.641737999999997</c:v>
                </c:pt>
                <c:pt idx="1065">
                  <c:v>29.618162000000002</c:v>
                </c:pt>
                <c:pt idx="1066">
                  <c:v>32.213949999999997</c:v>
                </c:pt>
                <c:pt idx="1067">
                  <c:v>31.889824999999998</c:v>
                </c:pt>
                <c:pt idx="1068">
                  <c:v>31.079077999999999</c:v>
                </c:pt>
                <c:pt idx="1069">
                  <c:v>31.889824999999998</c:v>
                </c:pt>
                <c:pt idx="1070">
                  <c:v>30.916854000000001</c:v>
                </c:pt>
                <c:pt idx="1071">
                  <c:v>32.051900000000003</c:v>
                </c:pt>
                <c:pt idx="1072">
                  <c:v>34.803393999999997</c:v>
                </c:pt>
                <c:pt idx="1073">
                  <c:v>33.023828000000002</c:v>
                </c:pt>
                <c:pt idx="1074">
                  <c:v>33.833089999999999</c:v>
                </c:pt>
                <c:pt idx="1075">
                  <c:v>28.155221999999998</c:v>
                </c:pt>
                <c:pt idx="1076">
                  <c:v>34.156621999999999</c:v>
                </c:pt>
                <c:pt idx="1077">
                  <c:v>33.023828000000002</c:v>
                </c:pt>
                <c:pt idx="1078">
                  <c:v>32.375974999999997</c:v>
                </c:pt>
                <c:pt idx="1079">
                  <c:v>33.994867999999997</c:v>
                </c:pt>
                <c:pt idx="1080">
                  <c:v>32.537976</c:v>
                </c:pt>
                <c:pt idx="1081">
                  <c:v>27.504377000000002</c:v>
                </c:pt>
                <c:pt idx="1082">
                  <c:v>30.430032000000001</c:v>
                </c:pt>
                <c:pt idx="1083">
                  <c:v>30.592331000000001</c:v>
                </c:pt>
                <c:pt idx="1084">
                  <c:v>29.942985</c:v>
                </c:pt>
                <c:pt idx="1085">
                  <c:v>32.375974999999997</c:v>
                </c:pt>
                <c:pt idx="1086">
                  <c:v>31.403452000000001</c:v>
                </c:pt>
                <c:pt idx="1087">
                  <c:v>27.992547999999999</c:v>
                </c:pt>
                <c:pt idx="1088">
                  <c:v>31.889824999999998</c:v>
                </c:pt>
                <c:pt idx="1089">
                  <c:v>32.861902000000001</c:v>
                </c:pt>
                <c:pt idx="1090">
                  <c:v>32.375974999999997</c:v>
                </c:pt>
                <c:pt idx="1091">
                  <c:v>31.727726000000001</c:v>
                </c:pt>
                <c:pt idx="1092">
                  <c:v>32.537976</c:v>
                </c:pt>
                <c:pt idx="1093">
                  <c:v>28.968216000000002</c:v>
                </c:pt>
                <c:pt idx="1094">
                  <c:v>29.130739999999999</c:v>
                </c:pt>
                <c:pt idx="1095">
                  <c:v>28.480495000000001</c:v>
                </c:pt>
                <c:pt idx="1096">
                  <c:v>31.403452000000001</c:v>
                </c:pt>
                <c:pt idx="1097">
                  <c:v>33.023828000000002</c:v>
                </c:pt>
                <c:pt idx="1098">
                  <c:v>32.051900000000003</c:v>
                </c:pt>
                <c:pt idx="1099">
                  <c:v>29.780586</c:v>
                </c:pt>
                <c:pt idx="1100">
                  <c:v>33.671286000000002</c:v>
                </c:pt>
                <c:pt idx="1101">
                  <c:v>30.430032000000001</c:v>
                </c:pt>
                <c:pt idx="1102">
                  <c:v>32.699950999999999</c:v>
                </c:pt>
                <c:pt idx="1103">
                  <c:v>30.105359</c:v>
                </c:pt>
                <c:pt idx="1104">
                  <c:v>31.565601000000001</c:v>
                </c:pt>
                <c:pt idx="1105">
                  <c:v>28.480495000000001</c:v>
                </c:pt>
                <c:pt idx="1106">
                  <c:v>29.455712999999999</c:v>
                </c:pt>
                <c:pt idx="1107">
                  <c:v>33.023828000000002</c:v>
                </c:pt>
                <c:pt idx="1108">
                  <c:v>32.051900000000003</c:v>
                </c:pt>
                <c:pt idx="1109">
                  <c:v>31.403452000000001</c:v>
                </c:pt>
                <c:pt idx="1110">
                  <c:v>37.225346000000002</c:v>
                </c:pt>
                <c:pt idx="1111">
                  <c:v>38.353760999999999</c:v>
                </c:pt>
                <c:pt idx="1112">
                  <c:v>39.320067000000002</c:v>
                </c:pt>
                <c:pt idx="1113">
                  <c:v>37.225346000000002</c:v>
                </c:pt>
                <c:pt idx="1114">
                  <c:v>33.347607000000004</c:v>
                </c:pt>
                <c:pt idx="1115">
                  <c:v>36.741385999999999</c:v>
                </c:pt>
                <c:pt idx="1116">
                  <c:v>28.968216000000002</c:v>
                </c:pt>
                <c:pt idx="1117">
                  <c:v>35.288217000000003</c:v>
                </c:pt>
                <c:pt idx="1118">
                  <c:v>32.051900000000003</c:v>
                </c:pt>
                <c:pt idx="1119">
                  <c:v>32.213949999999997</c:v>
                </c:pt>
                <c:pt idx="1120">
                  <c:v>33.023828000000002</c:v>
                </c:pt>
                <c:pt idx="1121">
                  <c:v>30.592331000000001</c:v>
                </c:pt>
                <c:pt idx="1122">
                  <c:v>32.213949999999997</c:v>
                </c:pt>
                <c:pt idx="1123">
                  <c:v>31.727726000000001</c:v>
                </c:pt>
                <c:pt idx="1124">
                  <c:v>34.480057000000002</c:v>
                </c:pt>
                <c:pt idx="1125">
                  <c:v>33.023828000000002</c:v>
                </c:pt>
                <c:pt idx="1126">
                  <c:v>35.772823000000002</c:v>
                </c:pt>
                <c:pt idx="1127">
                  <c:v>37.547866999999997</c:v>
                </c:pt>
                <c:pt idx="1128">
                  <c:v>33.347607000000004</c:v>
                </c:pt>
                <c:pt idx="1129">
                  <c:v>33.023828000000002</c:v>
                </c:pt>
                <c:pt idx="1130">
                  <c:v>37.870294999999999</c:v>
                </c:pt>
                <c:pt idx="1131">
                  <c:v>32.861902000000001</c:v>
                </c:pt>
                <c:pt idx="1132">
                  <c:v>32.051900000000003</c:v>
                </c:pt>
                <c:pt idx="1133">
                  <c:v>35.611311999999998</c:v>
                </c:pt>
                <c:pt idx="1134">
                  <c:v>33.833089999999999</c:v>
                </c:pt>
                <c:pt idx="1135">
                  <c:v>33.833089999999999</c:v>
                </c:pt>
                <c:pt idx="1136">
                  <c:v>35.772823000000002</c:v>
                </c:pt>
                <c:pt idx="1137">
                  <c:v>32.213949999999997</c:v>
                </c:pt>
                <c:pt idx="1138">
                  <c:v>36.580019</c:v>
                </c:pt>
                <c:pt idx="1139">
                  <c:v>35.772823000000002</c:v>
                </c:pt>
                <c:pt idx="1140">
                  <c:v>36.257212000000003</c:v>
                </c:pt>
                <c:pt idx="1141">
                  <c:v>41.089500999999998</c:v>
                </c:pt>
                <c:pt idx="1142">
                  <c:v>40.607196999999999</c:v>
                </c:pt>
                <c:pt idx="1143">
                  <c:v>34.318351999999997</c:v>
                </c:pt>
                <c:pt idx="1144">
                  <c:v>36.902729999999998</c:v>
                </c:pt>
                <c:pt idx="1145">
                  <c:v>34.803393999999997</c:v>
                </c:pt>
                <c:pt idx="1146">
                  <c:v>31.403452000000001</c:v>
                </c:pt>
                <c:pt idx="1147">
                  <c:v>37.870294999999999</c:v>
                </c:pt>
                <c:pt idx="1148">
                  <c:v>30.430032000000001</c:v>
                </c:pt>
                <c:pt idx="1149">
                  <c:v>32.699950999999999</c:v>
                </c:pt>
                <c:pt idx="1150">
                  <c:v>34.965026000000002</c:v>
                </c:pt>
                <c:pt idx="1151">
                  <c:v>33.509459</c:v>
                </c:pt>
                <c:pt idx="1152">
                  <c:v>39.481037999999998</c:v>
                </c:pt>
                <c:pt idx="1153">
                  <c:v>34.480057000000002</c:v>
                </c:pt>
                <c:pt idx="1154">
                  <c:v>39.963813000000002</c:v>
                </c:pt>
                <c:pt idx="1155">
                  <c:v>35.288217000000003</c:v>
                </c:pt>
                <c:pt idx="1156">
                  <c:v>34.318351999999997</c:v>
                </c:pt>
                <c:pt idx="1157">
                  <c:v>38.998057000000003</c:v>
                </c:pt>
                <c:pt idx="1158">
                  <c:v>40.607196999999999</c:v>
                </c:pt>
                <c:pt idx="1159">
                  <c:v>37.064048999999997</c:v>
                </c:pt>
                <c:pt idx="1160">
                  <c:v>40.124693000000001</c:v>
                </c:pt>
                <c:pt idx="1161">
                  <c:v>36.257212000000003</c:v>
                </c:pt>
                <c:pt idx="1162">
                  <c:v>35.934310000000004</c:v>
                </c:pt>
                <c:pt idx="1163">
                  <c:v>35.126634000000003</c:v>
                </c:pt>
                <c:pt idx="1164">
                  <c:v>39.641984999999998</c:v>
                </c:pt>
                <c:pt idx="1165">
                  <c:v>35.126634000000003</c:v>
                </c:pt>
                <c:pt idx="1166">
                  <c:v>33.509459</c:v>
                </c:pt>
                <c:pt idx="1167">
                  <c:v>35.934310000000004</c:v>
                </c:pt>
                <c:pt idx="1168">
                  <c:v>36.902729999999998</c:v>
                </c:pt>
                <c:pt idx="1169">
                  <c:v>32.537976</c:v>
                </c:pt>
                <c:pt idx="1170">
                  <c:v>38.353760999999999</c:v>
                </c:pt>
                <c:pt idx="1171">
                  <c:v>35.288217000000003</c:v>
                </c:pt>
                <c:pt idx="1172">
                  <c:v>40.124693000000001</c:v>
                </c:pt>
                <c:pt idx="1173">
                  <c:v>40.124693000000001</c:v>
                </c:pt>
                <c:pt idx="1174">
                  <c:v>37.386617999999999</c:v>
                </c:pt>
                <c:pt idx="1175">
                  <c:v>38.675955000000002</c:v>
                </c:pt>
                <c:pt idx="1176">
                  <c:v>37.870294999999999</c:v>
                </c:pt>
                <c:pt idx="1177">
                  <c:v>36.741385999999999</c:v>
                </c:pt>
                <c:pt idx="1178">
                  <c:v>36.257212000000003</c:v>
                </c:pt>
                <c:pt idx="1179">
                  <c:v>31.889824999999998</c:v>
                </c:pt>
                <c:pt idx="1180">
                  <c:v>40.607196999999999</c:v>
                </c:pt>
                <c:pt idx="1181">
                  <c:v>31.241277</c:v>
                </c:pt>
                <c:pt idx="1182">
                  <c:v>31.403452000000001</c:v>
                </c:pt>
                <c:pt idx="1183">
                  <c:v>33.509459</c:v>
                </c:pt>
                <c:pt idx="1184">
                  <c:v>36.741385999999999</c:v>
                </c:pt>
                <c:pt idx="1185">
                  <c:v>36.741385999999999</c:v>
                </c:pt>
                <c:pt idx="1186">
                  <c:v>33.994867999999997</c:v>
                </c:pt>
                <c:pt idx="1187">
                  <c:v>40.928755000000002</c:v>
                </c:pt>
                <c:pt idx="1188">
                  <c:v>37.225346000000002</c:v>
                </c:pt>
                <c:pt idx="1189">
                  <c:v>35.772823000000002</c:v>
                </c:pt>
                <c:pt idx="1190">
                  <c:v>37.547866999999997</c:v>
                </c:pt>
                <c:pt idx="1191">
                  <c:v>41.089500999999998</c:v>
                </c:pt>
                <c:pt idx="1192">
                  <c:v>39.481037999999998</c:v>
                </c:pt>
                <c:pt idx="1193">
                  <c:v>35.611311999999998</c:v>
                </c:pt>
                <c:pt idx="1194">
                  <c:v>36.418627000000001</c:v>
                </c:pt>
                <c:pt idx="1195">
                  <c:v>36.741385999999999</c:v>
                </c:pt>
                <c:pt idx="1196">
                  <c:v>35.449776999999997</c:v>
                </c:pt>
                <c:pt idx="1197">
                  <c:v>33.994867999999997</c:v>
                </c:pt>
                <c:pt idx="1198">
                  <c:v>35.934310000000004</c:v>
                </c:pt>
                <c:pt idx="1199">
                  <c:v>42.053513000000002</c:v>
                </c:pt>
                <c:pt idx="1200">
                  <c:v>39.963813000000002</c:v>
                </c:pt>
                <c:pt idx="1201">
                  <c:v>37.064048999999997</c:v>
                </c:pt>
                <c:pt idx="1202">
                  <c:v>43.498072000000001</c:v>
                </c:pt>
                <c:pt idx="1203">
                  <c:v>37.547866999999997</c:v>
                </c:pt>
                <c:pt idx="1204">
                  <c:v>40.446384999999999</c:v>
                </c:pt>
                <c:pt idx="1205">
                  <c:v>38.998057000000003</c:v>
                </c:pt>
                <c:pt idx="1206">
                  <c:v>39.481037999999998</c:v>
                </c:pt>
                <c:pt idx="1207">
                  <c:v>39.963813000000002</c:v>
                </c:pt>
                <c:pt idx="1208">
                  <c:v>37.547866999999997</c:v>
                </c:pt>
                <c:pt idx="1209">
                  <c:v>32.537976</c:v>
                </c:pt>
                <c:pt idx="1210">
                  <c:v>36.902729999999998</c:v>
                </c:pt>
                <c:pt idx="1211">
                  <c:v>40.607196999999999</c:v>
                </c:pt>
                <c:pt idx="1212">
                  <c:v>36.741385999999999</c:v>
                </c:pt>
                <c:pt idx="1213">
                  <c:v>39.481037999999998</c:v>
                </c:pt>
                <c:pt idx="1214">
                  <c:v>35.772823000000002</c:v>
                </c:pt>
                <c:pt idx="1215">
                  <c:v>43.979211999999997</c:v>
                </c:pt>
                <c:pt idx="1216">
                  <c:v>40.124693000000001</c:v>
                </c:pt>
                <c:pt idx="1217">
                  <c:v>39.641984999999998</c:v>
                </c:pt>
                <c:pt idx="1218">
                  <c:v>42.374676000000001</c:v>
                </c:pt>
                <c:pt idx="1219">
                  <c:v>38.031474000000003</c:v>
                </c:pt>
                <c:pt idx="1220">
                  <c:v>41.732263000000003</c:v>
                </c:pt>
                <c:pt idx="1221">
                  <c:v>36.257212000000003</c:v>
                </c:pt>
                <c:pt idx="1222">
                  <c:v>35.772823000000002</c:v>
                </c:pt>
                <c:pt idx="1223">
                  <c:v>38.837018</c:v>
                </c:pt>
                <c:pt idx="1224">
                  <c:v>38.192628999999997</c:v>
                </c:pt>
                <c:pt idx="1225">
                  <c:v>41.089500999999998</c:v>
                </c:pt>
                <c:pt idx="1226">
                  <c:v>39.641984999999998</c:v>
                </c:pt>
                <c:pt idx="1227">
                  <c:v>41.571604999999998</c:v>
                </c:pt>
                <c:pt idx="1228">
                  <c:v>38.837018</c:v>
                </c:pt>
                <c:pt idx="1229">
                  <c:v>42.374676000000001</c:v>
                </c:pt>
                <c:pt idx="1230">
                  <c:v>42.374676000000001</c:v>
                </c:pt>
                <c:pt idx="1231">
                  <c:v>37.547866999999997</c:v>
                </c:pt>
                <c:pt idx="1232">
                  <c:v>42.374676000000001</c:v>
                </c:pt>
                <c:pt idx="1233">
                  <c:v>37.709093000000003</c:v>
                </c:pt>
                <c:pt idx="1234">
                  <c:v>39.320067000000002</c:v>
                </c:pt>
                <c:pt idx="1235">
                  <c:v>39.641984999999998</c:v>
                </c:pt>
                <c:pt idx="1236">
                  <c:v>39.963813000000002</c:v>
                </c:pt>
                <c:pt idx="1237">
                  <c:v>39.481037999999998</c:v>
                </c:pt>
                <c:pt idx="1238">
                  <c:v>43.337651000000001</c:v>
                </c:pt>
                <c:pt idx="1239">
                  <c:v>43.658473000000001</c:v>
                </c:pt>
                <c:pt idx="1240">
                  <c:v>39.963813000000002</c:v>
                </c:pt>
                <c:pt idx="1241">
                  <c:v>42.374676000000001</c:v>
                </c:pt>
                <c:pt idx="1242">
                  <c:v>41.410926000000003</c:v>
                </c:pt>
                <c:pt idx="1243">
                  <c:v>36.741385999999999</c:v>
                </c:pt>
                <c:pt idx="1244">
                  <c:v>34.965026000000002</c:v>
                </c:pt>
                <c:pt idx="1245">
                  <c:v>41.571604999999998</c:v>
                </c:pt>
                <c:pt idx="1246">
                  <c:v>40.285550000000001</c:v>
                </c:pt>
                <c:pt idx="1247">
                  <c:v>42.374676000000001</c:v>
                </c:pt>
                <c:pt idx="1248">
                  <c:v>37.225346000000002</c:v>
                </c:pt>
                <c:pt idx="1249">
                  <c:v>40.124693000000001</c:v>
                </c:pt>
                <c:pt idx="1250">
                  <c:v>39.963813000000002</c:v>
                </c:pt>
                <c:pt idx="1251">
                  <c:v>40.928755000000002</c:v>
                </c:pt>
                <c:pt idx="1252">
                  <c:v>40.124693000000001</c:v>
                </c:pt>
                <c:pt idx="1253">
                  <c:v>40.607196999999999</c:v>
                </c:pt>
                <c:pt idx="1254">
                  <c:v>39.641984999999998</c:v>
                </c:pt>
                <c:pt idx="1255">
                  <c:v>38.192628999999997</c:v>
                </c:pt>
                <c:pt idx="1256">
                  <c:v>39.641984999999998</c:v>
                </c:pt>
                <c:pt idx="1257">
                  <c:v>39.963813000000002</c:v>
                </c:pt>
                <c:pt idx="1258">
                  <c:v>41.571604999999998</c:v>
                </c:pt>
                <c:pt idx="1259">
                  <c:v>43.016744000000003</c:v>
                </c:pt>
                <c:pt idx="1260">
                  <c:v>46.222101000000002</c:v>
                </c:pt>
                <c:pt idx="1261">
                  <c:v>42.374676000000001</c:v>
                </c:pt>
                <c:pt idx="1262">
                  <c:v>39.641984999999998</c:v>
                </c:pt>
                <c:pt idx="1263">
                  <c:v>39.481037999999998</c:v>
                </c:pt>
                <c:pt idx="1264">
                  <c:v>40.607196999999999</c:v>
                </c:pt>
                <c:pt idx="1265">
                  <c:v>42.535224999999997</c:v>
                </c:pt>
                <c:pt idx="1266">
                  <c:v>40.928755000000002</c:v>
                </c:pt>
                <c:pt idx="1267">
                  <c:v>38.837018</c:v>
                </c:pt>
                <c:pt idx="1268">
                  <c:v>38.192628999999997</c:v>
                </c:pt>
                <c:pt idx="1269">
                  <c:v>44.460165000000003</c:v>
                </c:pt>
                <c:pt idx="1270">
                  <c:v>40.928755000000002</c:v>
                </c:pt>
                <c:pt idx="1271">
                  <c:v>45.581676000000002</c:v>
                </c:pt>
                <c:pt idx="1272">
                  <c:v>42.374676000000001</c:v>
                </c:pt>
                <c:pt idx="1273">
                  <c:v>44.620441999999997</c:v>
                </c:pt>
                <c:pt idx="1274">
                  <c:v>44.620441999999997</c:v>
                </c:pt>
                <c:pt idx="1275">
                  <c:v>43.818852999999997</c:v>
                </c:pt>
                <c:pt idx="1276">
                  <c:v>42.374676000000001</c:v>
                </c:pt>
                <c:pt idx="1277">
                  <c:v>39.481037999999998</c:v>
                </c:pt>
                <c:pt idx="1278">
                  <c:v>39.802911000000002</c:v>
                </c:pt>
                <c:pt idx="1279">
                  <c:v>40.124693000000001</c:v>
                </c:pt>
                <c:pt idx="1280">
                  <c:v>41.571604999999998</c:v>
                </c:pt>
                <c:pt idx="1281">
                  <c:v>41.250224000000003</c:v>
                </c:pt>
                <c:pt idx="1282">
                  <c:v>39.641984999999998</c:v>
                </c:pt>
                <c:pt idx="1283">
                  <c:v>40.446384999999999</c:v>
                </c:pt>
                <c:pt idx="1284">
                  <c:v>41.410926000000003</c:v>
                </c:pt>
                <c:pt idx="1285">
                  <c:v>47.661923999999999</c:v>
                </c:pt>
                <c:pt idx="1286">
                  <c:v>40.124693000000001</c:v>
                </c:pt>
                <c:pt idx="1287">
                  <c:v>43.818852999999997</c:v>
                </c:pt>
                <c:pt idx="1288">
                  <c:v>44.940933999999999</c:v>
                </c:pt>
                <c:pt idx="1289">
                  <c:v>39.802911000000002</c:v>
                </c:pt>
                <c:pt idx="1290">
                  <c:v>39.802911000000002</c:v>
                </c:pt>
                <c:pt idx="1291">
                  <c:v>36.418627000000001</c:v>
                </c:pt>
                <c:pt idx="1292">
                  <c:v>38.837018</c:v>
                </c:pt>
                <c:pt idx="1293">
                  <c:v>41.089500999999998</c:v>
                </c:pt>
                <c:pt idx="1294">
                  <c:v>39.481037999999998</c:v>
                </c:pt>
                <c:pt idx="1295">
                  <c:v>42.214105000000004</c:v>
                </c:pt>
                <c:pt idx="1296">
                  <c:v>43.658473000000001</c:v>
                </c:pt>
                <c:pt idx="1297">
                  <c:v>44.940933999999999</c:v>
                </c:pt>
                <c:pt idx="1298">
                  <c:v>43.498072000000001</c:v>
                </c:pt>
                <c:pt idx="1299">
                  <c:v>47.821809999999999</c:v>
                </c:pt>
                <c:pt idx="1300">
                  <c:v>43.818852999999997</c:v>
                </c:pt>
                <c:pt idx="1301">
                  <c:v>48.301355999999998</c:v>
                </c:pt>
                <c:pt idx="1302">
                  <c:v>41.732263000000003</c:v>
                </c:pt>
                <c:pt idx="1303">
                  <c:v>41.250224000000003</c:v>
                </c:pt>
                <c:pt idx="1304">
                  <c:v>40.124693000000001</c:v>
                </c:pt>
                <c:pt idx="1305">
                  <c:v>40.607196999999999</c:v>
                </c:pt>
                <c:pt idx="1306">
                  <c:v>44.940933999999999</c:v>
                </c:pt>
                <c:pt idx="1307">
                  <c:v>40.607196999999999</c:v>
                </c:pt>
                <c:pt idx="1308">
                  <c:v>38.514870000000002</c:v>
                </c:pt>
                <c:pt idx="1309">
                  <c:v>43.658473000000001</c:v>
                </c:pt>
                <c:pt idx="1310">
                  <c:v>43.016744000000003</c:v>
                </c:pt>
                <c:pt idx="1311">
                  <c:v>43.498072000000001</c:v>
                </c:pt>
                <c:pt idx="1312">
                  <c:v>46.382157999999997</c:v>
                </c:pt>
                <c:pt idx="1313">
                  <c:v>42.374676000000001</c:v>
                </c:pt>
                <c:pt idx="1314">
                  <c:v>41.571604999999998</c:v>
                </c:pt>
                <c:pt idx="1315">
                  <c:v>46.062024000000001</c:v>
                </c:pt>
                <c:pt idx="1316">
                  <c:v>43.337651000000001</c:v>
                </c:pt>
                <c:pt idx="1317">
                  <c:v>39.481037999999998</c:v>
                </c:pt>
                <c:pt idx="1318">
                  <c:v>41.089500999999998</c:v>
                </c:pt>
                <c:pt idx="1319">
                  <c:v>43.979211999999997</c:v>
                </c:pt>
                <c:pt idx="1320">
                  <c:v>43.498072000000001</c:v>
                </c:pt>
                <c:pt idx="1321">
                  <c:v>38.353760999999999</c:v>
                </c:pt>
                <c:pt idx="1322">
                  <c:v>39.963813000000002</c:v>
                </c:pt>
                <c:pt idx="1323">
                  <c:v>39.802911000000002</c:v>
                </c:pt>
                <c:pt idx="1324">
                  <c:v>41.089500999999998</c:v>
                </c:pt>
                <c:pt idx="1325">
                  <c:v>46.062024000000001</c:v>
                </c:pt>
                <c:pt idx="1326">
                  <c:v>42.695753000000003</c:v>
                </c:pt>
                <c:pt idx="1327">
                  <c:v>44.620441999999997</c:v>
                </c:pt>
                <c:pt idx="1328">
                  <c:v>46.542195999999997</c:v>
                </c:pt>
                <c:pt idx="1329">
                  <c:v>46.542195999999997</c:v>
                </c:pt>
                <c:pt idx="1330">
                  <c:v>46.062024000000001</c:v>
                </c:pt>
                <c:pt idx="1331">
                  <c:v>45.901927999999998</c:v>
                </c:pt>
                <c:pt idx="1332">
                  <c:v>42.695753000000003</c:v>
                </c:pt>
                <c:pt idx="1333">
                  <c:v>38.353760999999999</c:v>
                </c:pt>
                <c:pt idx="1334">
                  <c:v>43.177208</c:v>
                </c:pt>
                <c:pt idx="1335">
                  <c:v>44.780698000000001</c:v>
                </c:pt>
                <c:pt idx="1336">
                  <c:v>37.547866999999997</c:v>
                </c:pt>
                <c:pt idx="1337">
                  <c:v>43.337651000000001</c:v>
                </c:pt>
                <c:pt idx="1338">
                  <c:v>39.481037999999998</c:v>
                </c:pt>
                <c:pt idx="1339">
                  <c:v>46.382157999999997</c:v>
                </c:pt>
                <c:pt idx="1340">
                  <c:v>44.620441999999997</c:v>
                </c:pt>
                <c:pt idx="1341">
                  <c:v>42.053513000000002</c:v>
                </c:pt>
                <c:pt idx="1342">
                  <c:v>47.342097000000003</c:v>
                </c:pt>
                <c:pt idx="1343">
                  <c:v>44.780698000000001</c:v>
                </c:pt>
                <c:pt idx="1344">
                  <c:v>44.460165000000003</c:v>
                </c:pt>
                <c:pt idx="1345">
                  <c:v>44.299867999999996</c:v>
                </c:pt>
                <c:pt idx="1346">
                  <c:v>42.856259000000001</c:v>
                </c:pt>
                <c:pt idx="1347">
                  <c:v>44.460165000000003</c:v>
                </c:pt>
                <c:pt idx="1348">
                  <c:v>41.410926000000003</c:v>
                </c:pt>
                <c:pt idx="1349">
                  <c:v>45.741812000000003</c:v>
                </c:pt>
                <c:pt idx="1350">
                  <c:v>42.695753000000003</c:v>
                </c:pt>
                <c:pt idx="1351">
                  <c:v>41.892899</c:v>
                </c:pt>
                <c:pt idx="1352">
                  <c:v>42.535224999999997</c:v>
                </c:pt>
                <c:pt idx="1353">
                  <c:v>49.259957</c:v>
                </c:pt>
                <c:pt idx="1354">
                  <c:v>51.175268000000003</c:v>
                </c:pt>
                <c:pt idx="1355">
                  <c:v>45.901927999999998</c:v>
                </c:pt>
                <c:pt idx="1356">
                  <c:v>42.695753000000003</c:v>
                </c:pt>
                <c:pt idx="1357">
                  <c:v>42.535224999999997</c:v>
                </c:pt>
                <c:pt idx="1358">
                  <c:v>41.892899</c:v>
                </c:pt>
                <c:pt idx="1359">
                  <c:v>45.741812000000003</c:v>
                </c:pt>
                <c:pt idx="1360">
                  <c:v>38.192628999999997</c:v>
                </c:pt>
                <c:pt idx="1361">
                  <c:v>39.963813000000002</c:v>
                </c:pt>
                <c:pt idx="1362">
                  <c:v>45.421520999999998</c:v>
                </c:pt>
                <c:pt idx="1363">
                  <c:v>44.620441999999997</c:v>
                </c:pt>
                <c:pt idx="1364">
                  <c:v>44.299867999999996</c:v>
                </c:pt>
                <c:pt idx="1365">
                  <c:v>41.571604999999998</c:v>
                </c:pt>
                <c:pt idx="1366">
                  <c:v>48.461168000000001</c:v>
                </c:pt>
                <c:pt idx="1367">
                  <c:v>44.780698000000001</c:v>
                </c:pt>
                <c:pt idx="1368">
                  <c:v>43.337651000000001</c:v>
                </c:pt>
                <c:pt idx="1369">
                  <c:v>47.661923999999999</c:v>
                </c:pt>
                <c:pt idx="1370">
                  <c:v>47.022193999999999</c:v>
                </c:pt>
                <c:pt idx="1371">
                  <c:v>43.818852999999997</c:v>
                </c:pt>
                <c:pt idx="1372">
                  <c:v>43.658473000000001</c:v>
                </c:pt>
                <c:pt idx="1373">
                  <c:v>45.101149999999997</c:v>
                </c:pt>
                <c:pt idx="1374">
                  <c:v>47.342097000000003</c:v>
                </c:pt>
                <c:pt idx="1375">
                  <c:v>45.581676000000002</c:v>
                </c:pt>
                <c:pt idx="1376">
                  <c:v>42.374676000000001</c:v>
                </c:pt>
                <c:pt idx="1377">
                  <c:v>46.382157999999997</c:v>
                </c:pt>
                <c:pt idx="1378">
                  <c:v>44.780698000000001</c:v>
                </c:pt>
                <c:pt idx="1379">
                  <c:v>46.702213999999998</c:v>
                </c:pt>
                <c:pt idx="1380">
                  <c:v>43.818852999999997</c:v>
                </c:pt>
                <c:pt idx="1381">
                  <c:v>40.928755000000002</c:v>
                </c:pt>
                <c:pt idx="1382">
                  <c:v>46.862214000000002</c:v>
                </c:pt>
                <c:pt idx="1383">
                  <c:v>40.928755000000002</c:v>
                </c:pt>
                <c:pt idx="1384">
                  <c:v>45.581676000000002</c:v>
                </c:pt>
                <c:pt idx="1385">
                  <c:v>46.222101000000002</c:v>
                </c:pt>
                <c:pt idx="1386">
                  <c:v>46.222101000000002</c:v>
                </c:pt>
                <c:pt idx="1387">
                  <c:v>42.535224999999997</c:v>
                </c:pt>
                <c:pt idx="1388">
                  <c:v>47.661923999999999</c:v>
                </c:pt>
                <c:pt idx="1389">
                  <c:v>47.661923999999999</c:v>
                </c:pt>
                <c:pt idx="1390">
                  <c:v>47.661923999999999</c:v>
                </c:pt>
                <c:pt idx="1391">
                  <c:v>40.767986999999998</c:v>
                </c:pt>
                <c:pt idx="1392">
                  <c:v>42.214105000000004</c:v>
                </c:pt>
                <c:pt idx="1393">
                  <c:v>46.382157999999997</c:v>
                </c:pt>
                <c:pt idx="1394">
                  <c:v>43.177208</c:v>
                </c:pt>
                <c:pt idx="1395">
                  <c:v>43.979211999999997</c:v>
                </c:pt>
                <c:pt idx="1396">
                  <c:v>40.446384999999999</c:v>
                </c:pt>
                <c:pt idx="1397">
                  <c:v>45.581676000000002</c:v>
                </c:pt>
                <c:pt idx="1398">
                  <c:v>46.702213999999998</c:v>
                </c:pt>
                <c:pt idx="1399">
                  <c:v>49.898668999999998</c:v>
                </c:pt>
                <c:pt idx="1400">
                  <c:v>42.053513000000002</c:v>
                </c:pt>
                <c:pt idx="1401">
                  <c:v>47.342097000000003</c:v>
                </c:pt>
                <c:pt idx="1402">
                  <c:v>49.419660999999998</c:v>
                </c:pt>
                <c:pt idx="1403">
                  <c:v>43.818852999999997</c:v>
                </c:pt>
                <c:pt idx="1404">
                  <c:v>43.016744000000003</c:v>
                </c:pt>
                <c:pt idx="1405">
                  <c:v>41.732263000000003</c:v>
                </c:pt>
                <c:pt idx="1406">
                  <c:v>47.821809999999999</c:v>
                </c:pt>
                <c:pt idx="1407">
                  <c:v>44.620441999999997</c:v>
                </c:pt>
                <c:pt idx="1408">
                  <c:v>43.016744000000003</c:v>
                </c:pt>
                <c:pt idx="1409">
                  <c:v>44.13955</c:v>
                </c:pt>
                <c:pt idx="1410">
                  <c:v>47.661923999999999</c:v>
                </c:pt>
                <c:pt idx="1411">
                  <c:v>46.542195999999997</c:v>
                </c:pt>
                <c:pt idx="1412">
                  <c:v>51.494250000000001</c:v>
                </c:pt>
                <c:pt idx="1413">
                  <c:v>44.940933999999999</c:v>
                </c:pt>
                <c:pt idx="1414">
                  <c:v>45.101149999999997</c:v>
                </c:pt>
                <c:pt idx="1415">
                  <c:v>42.856259000000001</c:v>
                </c:pt>
                <c:pt idx="1416">
                  <c:v>48.940494999999999</c:v>
                </c:pt>
                <c:pt idx="1417">
                  <c:v>44.620441999999997</c:v>
                </c:pt>
                <c:pt idx="1418">
                  <c:v>40.446384999999999</c:v>
                </c:pt>
                <c:pt idx="1419">
                  <c:v>47.502020000000002</c:v>
                </c:pt>
                <c:pt idx="1420">
                  <c:v>47.182155000000002</c:v>
                </c:pt>
                <c:pt idx="1421">
                  <c:v>47.182155000000002</c:v>
                </c:pt>
                <c:pt idx="1422">
                  <c:v>46.382157999999997</c:v>
                </c:pt>
                <c:pt idx="1423">
                  <c:v>49.259957</c:v>
                </c:pt>
                <c:pt idx="1424">
                  <c:v>45.261344999999999</c:v>
                </c:pt>
                <c:pt idx="1425">
                  <c:v>49.579348000000003</c:v>
                </c:pt>
                <c:pt idx="1426">
                  <c:v>44.620441999999997</c:v>
                </c:pt>
                <c:pt idx="1427">
                  <c:v>45.421520999999998</c:v>
                </c:pt>
                <c:pt idx="1428">
                  <c:v>48.141525999999999</c:v>
                </c:pt>
                <c:pt idx="1429">
                  <c:v>41.410926000000003</c:v>
                </c:pt>
                <c:pt idx="1430">
                  <c:v>44.299867999999996</c:v>
                </c:pt>
                <c:pt idx="1431">
                  <c:v>43.658473000000001</c:v>
                </c:pt>
                <c:pt idx="1432">
                  <c:v>46.702213999999998</c:v>
                </c:pt>
                <c:pt idx="1433">
                  <c:v>48.940494999999999</c:v>
                </c:pt>
                <c:pt idx="1434">
                  <c:v>46.542195999999997</c:v>
                </c:pt>
                <c:pt idx="1435">
                  <c:v>48.141525999999999</c:v>
                </c:pt>
                <c:pt idx="1436">
                  <c:v>51.334766999999999</c:v>
                </c:pt>
                <c:pt idx="1437">
                  <c:v>48.301355999999998</c:v>
                </c:pt>
                <c:pt idx="1438">
                  <c:v>45.421520999999998</c:v>
                </c:pt>
                <c:pt idx="1439">
                  <c:v>46.702213999999998</c:v>
                </c:pt>
                <c:pt idx="1440">
                  <c:v>47.981676999999998</c:v>
                </c:pt>
                <c:pt idx="1441">
                  <c:v>42.214105000000004</c:v>
                </c:pt>
                <c:pt idx="1442">
                  <c:v>46.542195999999997</c:v>
                </c:pt>
                <c:pt idx="1443">
                  <c:v>41.732263000000003</c:v>
                </c:pt>
                <c:pt idx="1444">
                  <c:v>45.901927999999998</c:v>
                </c:pt>
                <c:pt idx="1445">
                  <c:v>44.620441999999997</c:v>
                </c:pt>
                <c:pt idx="1446">
                  <c:v>46.702213999999998</c:v>
                </c:pt>
                <c:pt idx="1447">
                  <c:v>49.579348000000003</c:v>
                </c:pt>
                <c:pt idx="1448">
                  <c:v>44.620441999999997</c:v>
                </c:pt>
                <c:pt idx="1449">
                  <c:v>48.461168000000001</c:v>
                </c:pt>
                <c:pt idx="1450">
                  <c:v>47.821809999999999</c:v>
                </c:pt>
                <c:pt idx="1451">
                  <c:v>50.537103000000002</c:v>
                </c:pt>
                <c:pt idx="1452">
                  <c:v>45.101149999999997</c:v>
                </c:pt>
                <c:pt idx="1453">
                  <c:v>47.502020000000002</c:v>
                </c:pt>
                <c:pt idx="1454">
                  <c:v>45.741812000000003</c:v>
                </c:pt>
                <c:pt idx="1455">
                  <c:v>47.502020000000002</c:v>
                </c:pt>
                <c:pt idx="1456">
                  <c:v>40.446384999999999</c:v>
                </c:pt>
                <c:pt idx="1457">
                  <c:v>45.261344999999999</c:v>
                </c:pt>
                <c:pt idx="1458">
                  <c:v>41.571604999999998</c:v>
                </c:pt>
                <c:pt idx="1459">
                  <c:v>47.821809999999999</c:v>
                </c:pt>
                <c:pt idx="1460">
                  <c:v>49.259957</c:v>
                </c:pt>
                <c:pt idx="1461">
                  <c:v>48.620961999999999</c:v>
                </c:pt>
                <c:pt idx="1462">
                  <c:v>51.334766999999999</c:v>
                </c:pt>
                <c:pt idx="1463">
                  <c:v>49.419660999999998</c:v>
                </c:pt>
                <c:pt idx="1464">
                  <c:v>45.581676000000002</c:v>
                </c:pt>
                <c:pt idx="1465">
                  <c:v>47.342097000000003</c:v>
                </c:pt>
                <c:pt idx="1466">
                  <c:v>43.498072000000001</c:v>
                </c:pt>
                <c:pt idx="1467">
                  <c:v>46.702213999999998</c:v>
                </c:pt>
                <c:pt idx="1468">
                  <c:v>43.177208</c:v>
                </c:pt>
                <c:pt idx="1469">
                  <c:v>43.818852999999997</c:v>
                </c:pt>
                <c:pt idx="1470">
                  <c:v>44.13955</c:v>
                </c:pt>
                <c:pt idx="1471">
                  <c:v>47.342097000000003</c:v>
                </c:pt>
                <c:pt idx="1472">
                  <c:v>44.620441999999997</c:v>
                </c:pt>
                <c:pt idx="1473">
                  <c:v>48.940494999999999</c:v>
                </c:pt>
                <c:pt idx="1474">
                  <c:v>43.337651000000001</c:v>
                </c:pt>
                <c:pt idx="1475">
                  <c:v>54.839792000000003</c:v>
                </c:pt>
                <c:pt idx="1476">
                  <c:v>50.217919999999999</c:v>
                </c:pt>
                <c:pt idx="1477">
                  <c:v>45.741812000000003</c:v>
                </c:pt>
                <c:pt idx="1478">
                  <c:v>45.101149999999997</c:v>
                </c:pt>
                <c:pt idx="1479">
                  <c:v>45.901927999999998</c:v>
                </c:pt>
                <c:pt idx="1480">
                  <c:v>42.695753000000003</c:v>
                </c:pt>
                <c:pt idx="1481">
                  <c:v>45.901927999999998</c:v>
                </c:pt>
                <c:pt idx="1482">
                  <c:v>44.780698000000001</c:v>
                </c:pt>
                <c:pt idx="1483">
                  <c:v>47.502020000000002</c:v>
                </c:pt>
                <c:pt idx="1484">
                  <c:v>44.460165000000003</c:v>
                </c:pt>
                <c:pt idx="1485">
                  <c:v>49.579348000000003</c:v>
                </c:pt>
                <c:pt idx="1486">
                  <c:v>46.542195999999997</c:v>
                </c:pt>
                <c:pt idx="1487">
                  <c:v>48.940494999999999</c:v>
                </c:pt>
                <c:pt idx="1488">
                  <c:v>54.362259999999999</c:v>
                </c:pt>
                <c:pt idx="1489">
                  <c:v>45.741812000000003</c:v>
                </c:pt>
                <c:pt idx="1490">
                  <c:v>49.739016999999997</c:v>
                </c:pt>
                <c:pt idx="1491">
                  <c:v>43.658473000000001</c:v>
                </c:pt>
                <c:pt idx="1492">
                  <c:v>48.780737999999999</c:v>
                </c:pt>
                <c:pt idx="1493">
                  <c:v>47.821809999999999</c:v>
                </c:pt>
                <c:pt idx="1494">
                  <c:v>47.821809999999999</c:v>
                </c:pt>
                <c:pt idx="1495">
                  <c:v>45.421520999999998</c:v>
                </c:pt>
                <c:pt idx="1496">
                  <c:v>45.741812000000003</c:v>
                </c:pt>
                <c:pt idx="1497">
                  <c:v>47.981676999999998</c:v>
                </c:pt>
                <c:pt idx="1498">
                  <c:v>51.494250000000001</c:v>
                </c:pt>
                <c:pt idx="1499">
                  <c:v>46.222101000000002</c:v>
                </c:pt>
                <c:pt idx="1500">
                  <c:v>47.502020000000002</c:v>
                </c:pt>
              </c:numCache>
            </c:numRef>
          </c:yVal>
          <c:smooth val="0"/>
          <c:extLst>
            <c:ext xmlns:c16="http://schemas.microsoft.com/office/drawing/2014/chart" uri="{C3380CC4-5D6E-409C-BE32-E72D297353CC}">
              <c16:uniqueId val="{00000000-402D-4900-89BD-648A6DE423C5}"/>
            </c:ext>
          </c:extLst>
        </c:ser>
        <c:dLbls>
          <c:showLegendKey val="0"/>
          <c:showVal val="0"/>
          <c:showCatName val="0"/>
          <c:showSerName val="0"/>
          <c:showPercent val="0"/>
          <c:showBubbleSize val="0"/>
        </c:dLbls>
        <c:axId val="2034127712"/>
        <c:axId val="1982380944"/>
      </c:scatterChart>
      <c:valAx>
        <c:axId val="2034127712"/>
        <c:scaling>
          <c:orientation val="minMax"/>
          <c:max val="7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982380944"/>
        <c:crosses val="autoZero"/>
        <c:crossBetween val="midCat"/>
      </c:valAx>
      <c:valAx>
        <c:axId val="1982380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34127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Engine Load Cell Data</a:t>
            </a:r>
          </a:p>
        </c:rich>
      </c:tx>
      <c:layout>
        <c:manualLayout>
          <c:xMode val="edge"/>
          <c:yMode val="edge"/>
          <c:x val="0.27208682853522659"/>
          <c:y val="2.760592305729294E-3"/>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5439274776715883"/>
          <c:y val="0.13266732775969023"/>
          <c:w val="0.80999539179668067"/>
          <c:h val="0.72442115596216206"/>
        </c:manualLayout>
      </c:layout>
      <c:scatterChart>
        <c:scatterStyle val="smoothMarker"/>
        <c:varyColors val="0"/>
        <c:ser>
          <c:idx val="0"/>
          <c:order val="0"/>
          <c:spPr>
            <a:ln w="19050" cap="rnd">
              <a:solidFill>
                <a:schemeClr val="accent1"/>
              </a:solidFill>
              <a:round/>
            </a:ln>
            <a:effectLst/>
          </c:spPr>
          <c:marker>
            <c:symbol val="none"/>
          </c:marker>
          <c:xVal>
            <c:numRef>
              <c:f>'Voltage - Dev2_ai2'!$P$8:$P$408</c:f>
              <c:numCache>
                <c:formatCode>General</c:formatCode>
                <c:ptCount val="40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numCache>
            </c:numRef>
          </c:xVal>
          <c:yVal>
            <c:numRef>
              <c:f>'Voltage - Dev2_ai2'!$Q$8:$Q$408</c:f>
              <c:numCache>
                <c:formatCode>General</c:formatCode>
                <c:ptCount val="401"/>
                <c:pt idx="0">
                  <c:v>0</c:v>
                </c:pt>
                <c:pt idx="1">
                  <c:v>0.2</c:v>
                </c:pt>
                <c:pt idx="2">
                  <c:v>0.3</c:v>
                </c:pt>
                <c:pt idx="3">
                  <c:v>0.42</c:v>
                </c:pt>
                <c:pt idx="4">
                  <c:v>0.1</c:v>
                </c:pt>
                <c:pt idx="5">
                  <c:v>0</c:v>
                </c:pt>
                <c:pt idx="6">
                  <c:v>0</c:v>
                </c:pt>
                <c:pt idx="7">
                  <c:v>1</c:v>
                </c:pt>
                <c:pt idx="8">
                  <c:v>0</c:v>
                </c:pt>
                <c:pt idx="9">
                  <c:v>0</c:v>
                </c:pt>
                <c:pt idx="10">
                  <c:v>0.25</c:v>
                </c:pt>
                <c:pt idx="11">
                  <c:v>0.33</c:v>
                </c:pt>
                <c:pt idx="12">
                  <c:v>0</c:v>
                </c:pt>
                <c:pt idx="13">
                  <c:v>15</c:v>
                </c:pt>
                <c:pt idx="14">
                  <c:v>35</c:v>
                </c:pt>
                <c:pt idx="15">
                  <c:v>75.940762500000005</c:v>
                </c:pt>
                <c:pt idx="16">
                  <c:v>94.3271625</c:v>
                </c:pt>
                <c:pt idx="17">
                  <c:v>110.46922499999999</c:v>
                </c:pt>
                <c:pt idx="18">
                  <c:v>105.42558749999999</c:v>
                </c:pt>
                <c:pt idx="19">
                  <c:v>89.468512500000003</c:v>
                </c:pt>
                <c:pt idx="20">
                  <c:v>71.3410875</c:v>
                </c:pt>
                <c:pt idx="21">
                  <c:v>60.698925000000003</c:v>
                </c:pt>
                <c:pt idx="22">
                  <c:v>55.075724999999998</c:v>
                </c:pt>
                <c:pt idx="23">
                  <c:v>52.683412499999996</c:v>
                </c:pt>
                <c:pt idx="24">
                  <c:v>50.500725000000003</c:v>
                </c:pt>
                <c:pt idx="25">
                  <c:v>48.589350000000003</c:v>
                </c:pt>
                <c:pt idx="26">
                  <c:v>47.639812499999998</c:v>
                </c:pt>
                <c:pt idx="27">
                  <c:v>46.406662500000003</c:v>
                </c:pt>
                <c:pt idx="28">
                  <c:v>46.418962499999999</c:v>
                </c:pt>
                <c:pt idx="29">
                  <c:v>45.185812499999997</c:v>
                </c:pt>
                <c:pt idx="30">
                  <c:v>44.5692375</c:v>
                </c:pt>
                <c:pt idx="31">
                  <c:v>43.607399999999998</c:v>
                </c:pt>
                <c:pt idx="32">
                  <c:v>43.718362500000005</c:v>
                </c:pt>
                <c:pt idx="33">
                  <c:v>43.5457125</c:v>
                </c:pt>
                <c:pt idx="34">
                  <c:v>43.323749999999997</c:v>
                </c:pt>
                <c:pt idx="35">
                  <c:v>42.670200000000001</c:v>
                </c:pt>
                <c:pt idx="36">
                  <c:v>42.645524999999999</c:v>
                </c:pt>
                <c:pt idx="37">
                  <c:v>42.386550000000007</c:v>
                </c:pt>
                <c:pt idx="38">
                  <c:v>41.954962500000001</c:v>
                </c:pt>
                <c:pt idx="39">
                  <c:v>41.794650000000004</c:v>
                </c:pt>
                <c:pt idx="40">
                  <c:v>41.597324999999998</c:v>
                </c:pt>
                <c:pt idx="41">
                  <c:v>41.942625</c:v>
                </c:pt>
                <c:pt idx="42">
                  <c:v>41.313712500000001</c:v>
                </c:pt>
                <c:pt idx="43">
                  <c:v>41.634337500000001</c:v>
                </c:pt>
                <c:pt idx="44">
                  <c:v>41.548012499999999</c:v>
                </c:pt>
                <c:pt idx="45">
                  <c:v>40.956112500000003</c:v>
                </c:pt>
                <c:pt idx="46">
                  <c:v>41.819324999999999</c:v>
                </c:pt>
                <c:pt idx="47">
                  <c:v>41.917949999999998</c:v>
                </c:pt>
                <c:pt idx="48">
                  <c:v>42.361912499999995</c:v>
                </c:pt>
                <c:pt idx="49">
                  <c:v>42.645524999999999</c:v>
                </c:pt>
                <c:pt idx="50">
                  <c:v>42.2755875</c:v>
                </c:pt>
                <c:pt idx="51">
                  <c:v>42.522187500000001</c:v>
                </c:pt>
                <c:pt idx="52">
                  <c:v>42.6578625</c:v>
                </c:pt>
                <c:pt idx="53">
                  <c:v>42.460537500000001</c:v>
                </c:pt>
                <c:pt idx="54">
                  <c:v>42.805837499999996</c:v>
                </c:pt>
                <c:pt idx="55">
                  <c:v>43.089449999999999</c:v>
                </c:pt>
                <c:pt idx="56">
                  <c:v>43.126462500000002</c:v>
                </c:pt>
                <c:pt idx="57">
                  <c:v>43.1511</c:v>
                </c:pt>
                <c:pt idx="58">
                  <c:v>42.781162500000001</c:v>
                </c:pt>
                <c:pt idx="59">
                  <c:v>42.337237499999993</c:v>
                </c:pt>
                <c:pt idx="60">
                  <c:v>42.522187500000001</c:v>
                </c:pt>
                <c:pt idx="61">
                  <c:v>42.694837499999998</c:v>
                </c:pt>
                <c:pt idx="62">
                  <c:v>42.953812499999998</c:v>
                </c:pt>
                <c:pt idx="63">
                  <c:v>42.522187500000001</c:v>
                </c:pt>
                <c:pt idx="64">
                  <c:v>42.793500000000002</c:v>
                </c:pt>
                <c:pt idx="65">
                  <c:v>42.855149999999995</c:v>
                </c:pt>
                <c:pt idx="66">
                  <c:v>42.583874999999999</c:v>
                </c:pt>
                <c:pt idx="67">
                  <c:v>42.349574999999994</c:v>
                </c:pt>
                <c:pt idx="68">
                  <c:v>42.633187499999998</c:v>
                </c:pt>
                <c:pt idx="69">
                  <c:v>42.337237499999993</c:v>
                </c:pt>
                <c:pt idx="70">
                  <c:v>41.905612500000004</c:v>
                </c:pt>
                <c:pt idx="71">
                  <c:v>42.781162500000001</c:v>
                </c:pt>
                <c:pt idx="72">
                  <c:v>42.522187500000001</c:v>
                </c:pt>
                <c:pt idx="73">
                  <c:v>42.028950000000002</c:v>
                </c:pt>
                <c:pt idx="74">
                  <c:v>41.967299999999994</c:v>
                </c:pt>
                <c:pt idx="75">
                  <c:v>41.794650000000004</c:v>
                </c:pt>
                <c:pt idx="76">
                  <c:v>41.622</c:v>
                </c:pt>
                <c:pt idx="77">
                  <c:v>41.769975000000002</c:v>
                </c:pt>
                <c:pt idx="78">
                  <c:v>41.338387500000003</c:v>
                </c:pt>
                <c:pt idx="79">
                  <c:v>41.326050000000002</c:v>
                </c:pt>
                <c:pt idx="80">
                  <c:v>41.646675000000002</c:v>
                </c:pt>
                <c:pt idx="81">
                  <c:v>41.276737500000003</c:v>
                </c:pt>
                <c:pt idx="82">
                  <c:v>41.424712500000005</c:v>
                </c:pt>
                <c:pt idx="83">
                  <c:v>40.697137499999997</c:v>
                </c:pt>
                <c:pt idx="84">
                  <c:v>41.215049999999998</c:v>
                </c:pt>
                <c:pt idx="85">
                  <c:v>41.067074999999996</c:v>
                </c:pt>
                <c:pt idx="86">
                  <c:v>40.783462499999999</c:v>
                </c:pt>
                <c:pt idx="87">
                  <c:v>40.894425000000005</c:v>
                </c:pt>
                <c:pt idx="88">
                  <c:v>40.869787500000001</c:v>
                </c:pt>
                <c:pt idx="89">
                  <c:v>40.968412500000007</c:v>
                </c:pt>
                <c:pt idx="90">
                  <c:v>40.672462500000002</c:v>
                </c:pt>
                <c:pt idx="91">
                  <c:v>40.401187499999999</c:v>
                </c:pt>
                <c:pt idx="92">
                  <c:v>40.450500000000005</c:v>
                </c:pt>
                <c:pt idx="93">
                  <c:v>40.129874999999998</c:v>
                </c:pt>
                <c:pt idx="94">
                  <c:v>40.351837500000002</c:v>
                </c:pt>
                <c:pt idx="95">
                  <c:v>40.388850000000005</c:v>
                </c:pt>
                <c:pt idx="96">
                  <c:v>40.129874999999998</c:v>
                </c:pt>
                <c:pt idx="97">
                  <c:v>40.055887500000004</c:v>
                </c:pt>
                <c:pt idx="98">
                  <c:v>39.809249999999999</c:v>
                </c:pt>
                <c:pt idx="99">
                  <c:v>39.426974999999999</c:v>
                </c:pt>
                <c:pt idx="100">
                  <c:v>39.636637499999999</c:v>
                </c:pt>
                <c:pt idx="101">
                  <c:v>40.216200000000001</c:v>
                </c:pt>
                <c:pt idx="102">
                  <c:v>39.698287499999999</c:v>
                </c:pt>
                <c:pt idx="103">
                  <c:v>39.685949999999998</c:v>
                </c:pt>
                <c:pt idx="104">
                  <c:v>38.970712499999998</c:v>
                </c:pt>
                <c:pt idx="105">
                  <c:v>39.365324999999999</c:v>
                </c:pt>
                <c:pt idx="106">
                  <c:v>39.550312500000004</c:v>
                </c:pt>
                <c:pt idx="107">
                  <c:v>39.0570375</c:v>
                </c:pt>
                <c:pt idx="108">
                  <c:v>38.946037500000003</c:v>
                </c:pt>
                <c:pt idx="109">
                  <c:v>39.402337500000002</c:v>
                </c:pt>
                <c:pt idx="110">
                  <c:v>39.118687499999993</c:v>
                </c:pt>
                <c:pt idx="111">
                  <c:v>39.032362500000005</c:v>
                </c:pt>
                <c:pt idx="112">
                  <c:v>39.118687499999993</c:v>
                </c:pt>
                <c:pt idx="113">
                  <c:v>38.810400000000001</c:v>
                </c:pt>
                <c:pt idx="114">
                  <c:v>39.007725000000001</c:v>
                </c:pt>
                <c:pt idx="115">
                  <c:v>39.020062500000002</c:v>
                </c:pt>
                <c:pt idx="116">
                  <c:v>39.044699999999999</c:v>
                </c:pt>
                <c:pt idx="117">
                  <c:v>38.7980625</c:v>
                </c:pt>
                <c:pt idx="118">
                  <c:v>38.872050000000002</c:v>
                </c:pt>
                <c:pt idx="119">
                  <c:v>39.044699999999999</c:v>
                </c:pt>
                <c:pt idx="120">
                  <c:v>39.020062500000002</c:v>
                </c:pt>
                <c:pt idx="121">
                  <c:v>38.835074999999996</c:v>
                </c:pt>
                <c:pt idx="122">
                  <c:v>39.020062500000002</c:v>
                </c:pt>
                <c:pt idx="123">
                  <c:v>38.563762500000003</c:v>
                </c:pt>
                <c:pt idx="124">
                  <c:v>38.119837500000003</c:v>
                </c:pt>
                <c:pt idx="125">
                  <c:v>38.7980625</c:v>
                </c:pt>
                <c:pt idx="126">
                  <c:v>38.958375000000004</c:v>
                </c:pt>
                <c:pt idx="127">
                  <c:v>38.563762500000003</c:v>
                </c:pt>
                <c:pt idx="128">
                  <c:v>38.7364125</c:v>
                </c:pt>
                <c:pt idx="129">
                  <c:v>39.032362500000005</c:v>
                </c:pt>
                <c:pt idx="130">
                  <c:v>38.872050000000002</c:v>
                </c:pt>
                <c:pt idx="131">
                  <c:v>38.662425000000006</c:v>
                </c:pt>
                <c:pt idx="132">
                  <c:v>38.600775000000006</c:v>
                </c:pt>
                <c:pt idx="133">
                  <c:v>38.921399999999998</c:v>
                </c:pt>
                <c:pt idx="134">
                  <c:v>38.909062499999997</c:v>
                </c:pt>
                <c:pt idx="135">
                  <c:v>38.958375000000004</c:v>
                </c:pt>
                <c:pt idx="136">
                  <c:v>38.958375000000004</c:v>
                </c:pt>
                <c:pt idx="137">
                  <c:v>38.896724999999996</c:v>
                </c:pt>
                <c:pt idx="138">
                  <c:v>39.796950000000002</c:v>
                </c:pt>
                <c:pt idx="139">
                  <c:v>39.365324999999999</c:v>
                </c:pt>
                <c:pt idx="140">
                  <c:v>39.365324999999999</c:v>
                </c:pt>
                <c:pt idx="141">
                  <c:v>39.710625</c:v>
                </c:pt>
                <c:pt idx="142">
                  <c:v>39.5009625</c:v>
                </c:pt>
                <c:pt idx="143">
                  <c:v>40.339537499999999</c:v>
                </c:pt>
                <c:pt idx="144">
                  <c:v>39.550312500000004</c:v>
                </c:pt>
                <c:pt idx="145">
                  <c:v>40.068224999999998</c:v>
                </c:pt>
                <c:pt idx="146">
                  <c:v>39.895575000000001</c:v>
                </c:pt>
                <c:pt idx="147">
                  <c:v>40.376512500000004</c:v>
                </c:pt>
                <c:pt idx="148">
                  <c:v>39.759937499999999</c:v>
                </c:pt>
                <c:pt idx="149">
                  <c:v>40.080562499999999</c:v>
                </c:pt>
                <c:pt idx="150">
                  <c:v>39.525637500000002</c:v>
                </c:pt>
                <c:pt idx="151">
                  <c:v>40.0929</c:v>
                </c:pt>
                <c:pt idx="152">
                  <c:v>40.253212499999997</c:v>
                </c:pt>
                <c:pt idx="153">
                  <c:v>40.129874999999998</c:v>
                </c:pt>
                <c:pt idx="154">
                  <c:v>40.425825000000003</c:v>
                </c:pt>
                <c:pt idx="155">
                  <c:v>40.512150000000005</c:v>
                </c:pt>
                <c:pt idx="156">
                  <c:v>40.376512500000004</c:v>
                </c:pt>
                <c:pt idx="157">
                  <c:v>40.980749999999993</c:v>
                </c:pt>
                <c:pt idx="158">
                  <c:v>40.906762499999999</c:v>
                </c:pt>
                <c:pt idx="159">
                  <c:v>40.956112500000003</c:v>
                </c:pt>
                <c:pt idx="160">
                  <c:v>41.56035</c:v>
                </c:pt>
                <c:pt idx="161">
                  <c:v>41.079412499999997</c:v>
                </c:pt>
                <c:pt idx="162">
                  <c:v>41.609662499999999</c:v>
                </c:pt>
                <c:pt idx="163">
                  <c:v>41.930287499999999</c:v>
                </c:pt>
                <c:pt idx="164">
                  <c:v>41.917949999999998</c:v>
                </c:pt>
                <c:pt idx="165">
                  <c:v>42.152250000000002</c:v>
                </c:pt>
                <c:pt idx="166">
                  <c:v>42.5962125</c:v>
                </c:pt>
                <c:pt idx="167">
                  <c:v>42.423562499999996</c:v>
                </c:pt>
                <c:pt idx="168">
                  <c:v>43.138800000000003</c:v>
                </c:pt>
                <c:pt idx="169">
                  <c:v>43.064812500000002</c:v>
                </c:pt>
                <c:pt idx="170">
                  <c:v>43.336087499999998</c:v>
                </c:pt>
                <c:pt idx="171">
                  <c:v>43.286775000000006</c:v>
                </c:pt>
                <c:pt idx="172">
                  <c:v>43.607399999999998</c:v>
                </c:pt>
                <c:pt idx="173">
                  <c:v>43.582725000000003</c:v>
                </c:pt>
                <c:pt idx="174">
                  <c:v>43.965000000000003</c:v>
                </c:pt>
                <c:pt idx="175">
                  <c:v>44.076000000000001</c:v>
                </c:pt>
                <c:pt idx="176">
                  <c:v>44.519925000000001</c:v>
                </c:pt>
                <c:pt idx="177">
                  <c:v>44.112974999999999</c:v>
                </c:pt>
                <c:pt idx="178">
                  <c:v>44.643225000000001</c:v>
                </c:pt>
                <c:pt idx="179">
                  <c:v>44.865187499999998</c:v>
                </c:pt>
                <c:pt idx="180">
                  <c:v>44.692574999999998</c:v>
                </c:pt>
                <c:pt idx="181">
                  <c:v>44.606250000000003</c:v>
                </c:pt>
                <c:pt idx="182">
                  <c:v>45.321487499999996</c:v>
                </c:pt>
                <c:pt idx="183">
                  <c:v>45.309150000000002</c:v>
                </c:pt>
                <c:pt idx="184">
                  <c:v>45.346125000000001</c:v>
                </c:pt>
                <c:pt idx="185">
                  <c:v>45.691424999999995</c:v>
                </c:pt>
                <c:pt idx="186">
                  <c:v>45.580425000000005</c:v>
                </c:pt>
                <c:pt idx="187">
                  <c:v>44.926875000000003</c:v>
                </c:pt>
                <c:pt idx="188">
                  <c:v>43.891012500000002</c:v>
                </c:pt>
                <c:pt idx="189">
                  <c:v>42.078262500000001</c:v>
                </c:pt>
                <c:pt idx="190">
                  <c:v>39.155699999999996</c:v>
                </c:pt>
                <c:pt idx="191">
                  <c:v>36.2331</c:v>
                </c:pt>
                <c:pt idx="192">
                  <c:v>33.298200000000001</c:v>
                </c:pt>
                <c:pt idx="193">
                  <c:v>30.634575000000002</c:v>
                </c:pt>
                <c:pt idx="194">
                  <c:v>28.217624999999998</c:v>
                </c:pt>
                <c:pt idx="195">
                  <c:v>26.528175000000001</c:v>
                </c:pt>
                <c:pt idx="196">
                  <c:v>24.6044625</c:v>
                </c:pt>
                <c:pt idx="197">
                  <c:v>22.9643625</c:v>
                </c:pt>
                <c:pt idx="198">
                  <c:v>20.695387499999999</c:v>
                </c:pt>
                <c:pt idx="199">
                  <c:v>19.51155</c:v>
                </c:pt>
                <c:pt idx="200">
                  <c:v>18.340050000000002</c:v>
                </c:pt>
                <c:pt idx="201">
                  <c:v>17.3288625</c:v>
                </c:pt>
                <c:pt idx="202">
                  <c:v>16.083375</c:v>
                </c:pt>
                <c:pt idx="203">
                  <c:v>15.29415</c:v>
                </c:pt>
                <c:pt idx="204">
                  <c:v>14.356950000000001</c:v>
                </c:pt>
                <c:pt idx="205">
                  <c:v>12.7291875</c:v>
                </c:pt>
                <c:pt idx="206">
                  <c:v>12.396262500000001</c:v>
                </c:pt>
                <c:pt idx="207">
                  <c:v>11.681025</c:v>
                </c:pt>
                <c:pt idx="208">
                  <c:v>11.002800000000001</c:v>
                </c:pt>
                <c:pt idx="209">
                  <c:v>10.472512499999999</c:v>
                </c:pt>
                <c:pt idx="210">
                  <c:v>9.8189624999999996</c:v>
                </c:pt>
                <c:pt idx="211">
                  <c:v>9.6339750000000013</c:v>
                </c:pt>
                <c:pt idx="212">
                  <c:v>8.783100000000001</c:v>
                </c:pt>
                <c:pt idx="213">
                  <c:v>8.6227874999999994</c:v>
                </c:pt>
                <c:pt idx="214">
                  <c:v>8.2651874999999997</c:v>
                </c:pt>
                <c:pt idx="215">
                  <c:v>7.6239375000000003</c:v>
                </c:pt>
                <c:pt idx="216">
                  <c:v>7.2416625000000003</c:v>
                </c:pt>
                <c:pt idx="217">
                  <c:v>7.2169875000000001</c:v>
                </c:pt>
                <c:pt idx="218">
                  <c:v>6.4647749999999995</c:v>
                </c:pt>
                <c:pt idx="219">
                  <c:v>6.6497625000000005</c:v>
                </c:pt>
                <c:pt idx="220">
                  <c:v>6.7854000000000001</c:v>
                </c:pt>
                <c:pt idx="221">
                  <c:v>5.9345249999999998</c:v>
                </c:pt>
                <c:pt idx="222">
                  <c:v>5.5399124999999998</c:v>
                </c:pt>
                <c:pt idx="223">
                  <c:v>5.5769249999999992</c:v>
                </c:pt>
                <c:pt idx="224">
                  <c:v>5.4905999999999997</c:v>
                </c:pt>
                <c:pt idx="225">
                  <c:v>5.0713124999999994</c:v>
                </c:pt>
                <c:pt idx="226">
                  <c:v>4.6520624999999995</c:v>
                </c:pt>
                <c:pt idx="227">
                  <c:v>4.4794125000000005</c:v>
                </c:pt>
                <c:pt idx="228">
                  <c:v>4.3314374999999998</c:v>
                </c:pt>
                <c:pt idx="229">
                  <c:v>3.9861374999999999</c:v>
                </c:pt>
                <c:pt idx="230">
                  <c:v>4.3684124999999998</c:v>
                </c:pt>
                <c:pt idx="231">
                  <c:v>4.1587874999999999</c:v>
                </c:pt>
                <c:pt idx="232">
                  <c:v>3.9244874999999997</c:v>
                </c:pt>
                <c:pt idx="233">
                  <c:v>3.8011874999999997</c:v>
                </c:pt>
                <c:pt idx="234">
                  <c:v>3.5545499999999999</c:v>
                </c:pt>
                <c:pt idx="235">
                  <c:v>3.8134875000000004</c:v>
                </c:pt>
                <c:pt idx="236">
                  <c:v>3.5668874999999995</c:v>
                </c:pt>
                <c:pt idx="237">
                  <c:v>3.2215875</c:v>
                </c:pt>
                <c:pt idx="238">
                  <c:v>3.7271999999999998</c:v>
                </c:pt>
                <c:pt idx="239">
                  <c:v>3.3572249999999997</c:v>
                </c:pt>
                <c:pt idx="240">
                  <c:v>3.2215875</c:v>
                </c:pt>
                <c:pt idx="241">
                  <c:v>3.1229250000000004</c:v>
                </c:pt>
                <c:pt idx="242">
                  <c:v>2.5926750000000003</c:v>
                </c:pt>
                <c:pt idx="243">
                  <c:v>2.8023000000000002</c:v>
                </c:pt>
                <c:pt idx="244">
                  <c:v>2.7283124999999999</c:v>
                </c:pt>
                <c:pt idx="245">
                  <c:v>2.876325</c:v>
                </c:pt>
                <c:pt idx="246">
                  <c:v>2.6420250000000003</c:v>
                </c:pt>
                <c:pt idx="247">
                  <c:v>2.2103999999999999</c:v>
                </c:pt>
                <c:pt idx="248">
                  <c:v>2.4817125</c:v>
                </c:pt>
                <c:pt idx="249">
                  <c:v>2.6173500000000001</c:v>
                </c:pt>
                <c:pt idx="250">
                  <c:v>2.1857249999999997</c:v>
                </c:pt>
                <c:pt idx="251">
                  <c:v>2.1980624999999998</c:v>
                </c:pt>
                <c:pt idx="252">
                  <c:v>2.0131125000000001</c:v>
                </c:pt>
                <c:pt idx="253">
                  <c:v>1.7788124999999999</c:v>
                </c:pt>
                <c:pt idx="254">
                  <c:v>1.7171249999999998</c:v>
                </c:pt>
                <c:pt idx="255">
                  <c:v>1.7294624999999999</c:v>
                </c:pt>
                <c:pt idx="256">
                  <c:v>1.8404624999999999</c:v>
                </c:pt>
                <c:pt idx="257">
                  <c:v>1.3595250000000001</c:v>
                </c:pt>
                <c:pt idx="258">
                  <c:v>1.5198375000000002</c:v>
                </c:pt>
                <c:pt idx="259">
                  <c:v>1.3471875</c:v>
                </c:pt>
                <c:pt idx="260">
                  <c:v>0.80459999999999998</c:v>
                </c:pt>
                <c:pt idx="261">
                  <c:v>1.4951624999999999</c:v>
                </c:pt>
                <c:pt idx="262">
                  <c:v>1.4581875000000002</c:v>
                </c:pt>
                <c:pt idx="263">
                  <c:v>1.2732000000000001</c:v>
                </c:pt>
                <c:pt idx="264">
                  <c:v>1.4211750000000001</c:v>
                </c:pt>
                <c:pt idx="265">
                  <c:v>1.1252250000000001</c:v>
                </c:pt>
                <c:pt idx="266">
                  <c:v>1.2855375</c:v>
                </c:pt>
                <c:pt idx="267">
                  <c:v>0.79226249999999998</c:v>
                </c:pt>
                <c:pt idx="268">
                  <c:v>1.0635749999999999</c:v>
                </c:pt>
                <c:pt idx="269">
                  <c:v>0.57030000000000003</c:v>
                </c:pt>
                <c:pt idx="270">
                  <c:v>1.0265625</c:v>
                </c:pt>
                <c:pt idx="271">
                  <c:v>0.66896250000000002</c:v>
                </c:pt>
                <c:pt idx="272">
                  <c:v>0.96491250000000006</c:v>
                </c:pt>
                <c:pt idx="273">
                  <c:v>0.4099875</c:v>
                </c:pt>
                <c:pt idx="274">
                  <c:v>0.59497500000000003</c:v>
                </c:pt>
                <c:pt idx="275">
                  <c:v>0.61965000000000003</c:v>
                </c:pt>
                <c:pt idx="276">
                  <c:v>0.718275</c:v>
                </c:pt>
                <c:pt idx="277">
                  <c:v>0.65662500000000001</c:v>
                </c:pt>
                <c:pt idx="278">
                  <c:v>0.2127</c:v>
                </c:pt>
                <c:pt idx="279">
                  <c:v>0.42232500000000001</c:v>
                </c:pt>
                <c:pt idx="280">
                  <c:v>0.44700000000000001</c:v>
                </c:pt>
                <c:pt idx="281">
                  <c:v>0.38535000000000003</c:v>
                </c:pt>
                <c:pt idx="282">
                  <c:v>0.42232500000000001</c:v>
                </c:pt>
                <c:pt idx="283">
                  <c:v>0.31136249999999999</c:v>
                </c:pt>
                <c:pt idx="284">
                  <c:v>0.58263750000000003</c:v>
                </c:pt>
                <c:pt idx="285">
                  <c:v>0.55796250000000003</c:v>
                </c:pt>
                <c:pt idx="286">
                  <c:v>8.9399999999999993E-2</c:v>
                </c:pt>
                <c:pt idx="287">
                  <c:v>0.6442874999999999</c:v>
                </c:pt>
                <c:pt idx="288">
                  <c:v>-3.3937500000000002E-2</c:v>
                </c:pt>
                <c:pt idx="289">
                  <c:v>0.188025</c:v>
                </c:pt>
                <c:pt idx="290">
                  <c:v>5.2387500000000004E-2</c:v>
                </c:pt>
                <c:pt idx="291">
                  <c:v>0.2127</c:v>
                </c:pt>
                <c:pt idx="292">
                  <c:v>-2.1600000000000001E-2</c:v>
                </c:pt>
                <c:pt idx="293">
                  <c:v>-9.5587500000000006E-2</c:v>
                </c:pt>
                <c:pt idx="294">
                  <c:v>0.34833750000000002</c:v>
                </c:pt>
                <c:pt idx="295">
                  <c:v>0.31136249999999999</c:v>
                </c:pt>
                <c:pt idx="296">
                  <c:v>0.34833750000000002</c:v>
                </c:pt>
                <c:pt idx="297">
                  <c:v>0.50864999999999994</c:v>
                </c:pt>
                <c:pt idx="298">
                  <c:v>0.23737499999999997</c:v>
                </c:pt>
                <c:pt idx="299">
                  <c:v>-7.0912500000000003E-2</c:v>
                </c:pt>
                <c:pt idx="300">
                  <c:v>-0.25590000000000002</c:v>
                </c:pt>
                <c:pt idx="301">
                  <c:v>-0.342225</c:v>
                </c:pt>
                <c:pt idx="302">
                  <c:v>0.2003625</c:v>
                </c:pt>
                <c:pt idx="303">
                  <c:v>0.2127</c:v>
                </c:pt>
                <c:pt idx="304">
                  <c:v>-4.6275000000000004E-2</c:v>
                </c:pt>
                <c:pt idx="305">
                  <c:v>-8.3250000000000005E-2</c:v>
                </c:pt>
                <c:pt idx="306">
                  <c:v>-4.6275000000000004E-2</c:v>
                </c:pt>
                <c:pt idx="307">
                  <c:v>0.31136249999999999</c:v>
                </c:pt>
                <c:pt idx="308">
                  <c:v>2.7712499999999998E-2</c:v>
                </c:pt>
                <c:pt idx="309">
                  <c:v>0.13871249999999999</c:v>
                </c:pt>
                <c:pt idx="310">
                  <c:v>-5.8612499999999998E-2</c:v>
                </c:pt>
                <c:pt idx="311">
                  <c:v>-0.15723749999999997</c:v>
                </c:pt>
                <c:pt idx="312">
                  <c:v>0.2003625</c:v>
                </c:pt>
                <c:pt idx="313">
                  <c:v>-3.3937500000000002E-2</c:v>
                </c:pt>
                <c:pt idx="314">
                  <c:v>0.50864999999999994</c:v>
                </c:pt>
                <c:pt idx="315">
                  <c:v>0.32366249999999996</c:v>
                </c:pt>
                <c:pt idx="316">
                  <c:v>-7.0912500000000003E-2</c:v>
                </c:pt>
                <c:pt idx="317">
                  <c:v>0.28668749999999998</c:v>
                </c:pt>
                <c:pt idx="318">
                  <c:v>0.4099875</c:v>
                </c:pt>
                <c:pt idx="319">
                  <c:v>7.7062499999999992E-2</c:v>
                </c:pt>
                <c:pt idx="320">
                  <c:v>-0.26823749999999996</c:v>
                </c:pt>
                <c:pt idx="321">
                  <c:v>0.31136249999999999</c:v>
                </c:pt>
                <c:pt idx="322">
                  <c:v>0.2127</c:v>
                </c:pt>
                <c:pt idx="323">
                  <c:v>-2.1600000000000001E-2</c:v>
                </c:pt>
                <c:pt idx="324">
                  <c:v>-0.52721249999999997</c:v>
                </c:pt>
                <c:pt idx="325">
                  <c:v>-0.19424999999999998</c:v>
                </c:pt>
                <c:pt idx="326">
                  <c:v>-0.31755</c:v>
                </c:pt>
                <c:pt idx="327">
                  <c:v>7.7062499999999992E-2</c:v>
                </c:pt>
                <c:pt idx="328">
                  <c:v>0.52098750000000005</c:v>
                </c:pt>
                <c:pt idx="329">
                  <c:v>-8.3250000000000005E-2</c:v>
                </c:pt>
                <c:pt idx="330">
                  <c:v>8.9399999999999993E-2</c:v>
                </c:pt>
                <c:pt idx="331">
                  <c:v>-0.24356249999999999</c:v>
                </c:pt>
                <c:pt idx="332">
                  <c:v>-2.1600000000000001E-2</c:v>
                </c:pt>
                <c:pt idx="333">
                  <c:v>2.7712499999999998E-2</c:v>
                </c:pt>
                <c:pt idx="334">
                  <c:v>6.4725000000000005E-2</c:v>
                </c:pt>
                <c:pt idx="335">
                  <c:v>1.5375E-2</c:v>
                </c:pt>
                <c:pt idx="336">
                  <c:v>0.188025</c:v>
                </c:pt>
                <c:pt idx="337">
                  <c:v>-0.65051250000000005</c:v>
                </c:pt>
                <c:pt idx="338">
                  <c:v>0.13871249999999999</c:v>
                </c:pt>
                <c:pt idx="339">
                  <c:v>-0.169575</c:v>
                </c:pt>
                <c:pt idx="340">
                  <c:v>-0.10792499999999999</c:v>
                </c:pt>
                <c:pt idx="341">
                  <c:v>-5.8612499999999998E-2</c:v>
                </c:pt>
                <c:pt idx="342">
                  <c:v>0.4099875</c:v>
                </c:pt>
                <c:pt idx="343">
                  <c:v>-0.10792499999999999</c:v>
                </c:pt>
                <c:pt idx="344">
                  <c:v>-0.20658750000000001</c:v>
                </c:pt>
                <c:pt idx="345">
                  <c:v>3.0611058749999997E-3</c:v>
                </c:pt>
                <c:pt idx="346">
                  <c:v>-0.19424999999999998</c:v>
                </c:pt>
                <c:pt idx="347">
                  <c:v>0.37301249999999997</c:v>
                </c:pt>
                <c:pt idx="348">
                  <c:v>-0.31755</c:v>
                </c:pt>
                <c:pt idx="349">
                  <c:v>0.31136249999999999</c:v>
                </c:pt>
                <c:pt idx="350">
                  <c:v>-0.41621249999999999</c:v>
                </c:pt>
                <c:pt idx="351">
                  <c:v>1.5375E-2</c:v>
                </c:pt>
                <c:pt idx="352">
                  <c:v>-0.169575</c:v>
                </c:pt>
                <c:pt idx="353">
                  <c:v>-0.31755</c:v>
                </c:pt>
                <c:pt idx="354">
                  <c:v>-0.342225</c:v>
                </c:pt>
                <c:pt idx="355">
                  <c:v>-0.65051250000000005</c:v>
                </c:pt>
                <c:pt idx="356">
                  <c:v>-0.25590000000000002</c:v>
                </c:pt>
                <c:pt idx="357">
                  <c:v>-0.37919999999999998</c:v>
                </c:pt>
                <c:pt idx="358">
                  <c:v>-0.1326</c:v>
                </c:pt>
                <c:pt idx="359">
                  <c:v>3.0611058749999997E-3</c:v>
                </c:pt>
                <c:pt idx="360">
                  <c:v>-3.3937500000000002E-2</c:v>
                </c:pt>
                <c:pt idx="361">
                  <c:v>-0.24356249999999999</c:v>
                </c:pt>
                <c:pt idx="362">
                  <c:v>-0.41621249999999999</c:v>
                </c:pt>
                <c:pt idx="363">
                  <c:v>-0.24356249999999999</c:v>
                </c:pt>
                <c:pt idx="364">
                  <c:v>-0.44088749999999999</c:v>
                </c:pt>
                <c:pt idx="365">
                  <c:v>-0.42855000000000004</c:v>
                </c:pt>
                <c:pt idx="366">
                  <c:v>-0.26823749999999996</c:v>
                </c:pt>
                <c:pt idx="367">
                  <c:v>-0.15723749999999997</c:v>
                </c:pt>
                <c:pt idx="368">
                  <c:v>-0.36689999999999995</c:v>
                </c:pt>
                <c:pt idx="369">
                  <c:v>-7.0912500000000003E-2</c:v>
                </c:pt>
                <c:pt idx="370">
                  <c:v>1.5375E-2</c:v>
                </c:pt>
                <c:pt idx="371">
                  <c:v>7.7062499999999992E-2</c:v>
                </c:pt>
                <c:pt idx="372">
                  <c:v>-0.37919999999999998</c:v>
                </c:pt>
                <c:pt idx="373">
                  <c:v>-0.1819125</c:v>
                </c:pt>
                <c:pt idx="374">
                  <c:v>-0.37919999999999998</c:v>
                </c:pt>
                <c:pt idx="375">
                  <c:v>-0.37919999999999998</c:v>
                </c:pt>
                <c:pt idx="376">
                  <c:v>-0.77381250000000001</c:v>
                </c:pt>
                <c:pt idx="377">
                  <c:v>-0.24356249999999999</c:v>
                </c:pt>
                <c:pt idx="378">
                  <c:v>-0.3298875</c:v>
                </c:pt>
                <c:pt idx="379">
                  <c:v>-0.21892500000000001</c:v>
                </c:pt>
                <c:pt idx="380">
                  <c:v>-0.23122499999999999</c:v>
                </c:pt>
                <c:pt idx="381">
                  <c:v>-0.52721249999999997</c:v>
                </c:pt>
                <c:pt idx="382">
                  <c:v>-0.37919999999999998</c:v>
                </c:pt>
                <c:pt idx="383">
                  <c:v>-0.21892500000000001</c:v>
                </c:pt>
                <c:pt idx="384">
                  <c:v>-0.23122499999999999</c:v>
                </c:pt>
                <c:pt idx="385">
                  <c:v>-0.46552499999999997</c:v>
                </c:pt>
                <c:pt idx="386">
                  <c:v>-0.21892500000000001</c:v>
                </c:pt>
                <c:pt idx="387">
                  <c:v>1.5375E-2</c:v>
                </c:pt>
                <c:pt idx="388">
                  <c:v>-0.62583749999999994</c:v>
                </c:pt>
                <c:pt idx="389">
                  <c:v>-0.3052125</c:v>
                </c:pt>
                <c:pt idx="390">
                  <c:v>-0.28057500000000002</c:v>
                </c:pt>
                <c:pt idx="391">
                  <c:v>-0.93412500000000009</c:v>
                </c:pt>
                <c:pt idx="392">
                  <c:v>-0.53951250000000006</c:v>
                </c:pt>
                <c:pt idx="393">
                  <c:v>-0.26823749999999996</c:v>
                </c:pt>
                <c:pt idx="394">
                  <c:v>2.7712499999999998E-2</c:v>
                </c:pt>
                <c:pt idx="395">
                  <c:v>-0.1819125</c:v>
                </c:pt>
                <c:pt idx="396">
                  <c:v>-0.3298875</c:v>
                </c:pt>
                <c:pt idx="397">
                  <c:v>-0.41621249999999999</c:v>
                </c:pt>
                <c:pt idx="398">
                  <c:v>-0.1326</c:v>
                </c:pt>
                <c:pt idx="399">
                  <c:v>-0.29291250000000002</c:v>
                </c:pt>
                <c:pt idx="400">
                  <c:v>3.0611058749999997E-3</c:v>
                </c:pt>
              </c:numCache>
            </c:numRef>
          </c:yVal>
          <c:smooth val="1"/>
          <c:extLst>
            <c:ext xmlns:c16="http://schemas.microsoft.com/office/drawing/2014/chart" uri="{C3380CC4-5D6E-409C-BE32-E72D297353CC}">
              <c16:uniqueId val="{00000000-1A64-4C30-88C8-A9809AD9A610}"/>
            </c:ext>
          </c:extLst>
        </c:ser>
        <c:dLbls>
          <c:showLegendKey val="0"/>
          <c:showVal val="0"/>
          <c:showCatName val="0"/>
          <c:showSerName val="0"/>
          <c:showPercent val="0"/>
          <c:showBubbleSize val="0"/>
        </c:dLbls>
        <c:axId val="1412374640"/>
        <c:axId val="1426040544"/>
      </c:scatterChart>
      <c:valAx>
        <c:axId val="1412374640"/>
        <c:scaling>
          <c:orientation val="minMax"/>
          <c:max val="1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a:t>
                </a:r>
                <a:r>
                  <a:rPr lang="en-US" sz="2000" baseline="0">
                    <a:solidFill>
                      <a:schemeClr val="bg1"/>
                    </a:solidFill>
                  </a:rPr>
                  <a:t> (Sec)</a:t>
                </a:r>
                <a:endParaRPr lang="en-US" sz="2000">
                  <a:solidFill>
                    <a:schemeClr val="bg1"/>
                  </a:solidFill>
                </a:endParaRP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26040544"/>
        <c:crosses val="autoZero"/>
        <c:crossBetween val="midCat"/>
      </c:valAx>
      <c:valAx>
        <c:axId val="142604054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a:t>
                </a:r>
                <a:r>
                  <a:rPr lang="en-US" sz="2000" baseline="0" dirty="0">
                    <a:solidFill>
                      <a:schemeClr val="bg1"/>
                    </a:solidFill>
                  </a:rPr>
                  <a:t> (lbf)</a:t>
                </a:r>
                <a:endParaRPr lang="en-US" sz="2000" dirty="0">
                  <a:solidFill>
                    <a:schemeClr val="bg1"/>
                  </a:solidFill>
                </a:endParaRP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4123746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Thermocouple Data</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 Dev2_ai1'!$I$36:$I$246</c:f>
              <c:numCache>
                <c:formatCode>General</c:formatCode>
                <c:ptCount val="21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numCache>
            </c:numRef>
          </c:xVal>
          <c:yVal>
            <c:numRef>
              <c:f>'Thermocouple - Dev2_ai1'!$J$36:$J$246</c:f>
              <c:numCache>
                <c:formatCode>General</c:formatCode>
                <c:ptCount val="211"/>
                <c:pt idx="0">
                  <c:v>149.33496199999999</c:v>
                </c:pt>
                <c:pt idx="1">
                  <c:v>183.47565800000001</c:v>
                </c:pt>
                <c:pt idx="2">
                  <c:v>198.65829600000001</c:v>
                </c:pt>
                <c:pt idx="3">
                  <c:v>227.787204</c:v>
                </c:pt>
                <c:pt idx="4">
                  <c:v>246.326989</c:v>
                </c:pt>
                <c:pt idx="5">
                  <c:v>236.02631500000001</c:v>
                </c:pt>
                <c:pt idx="6">
                  <c:v>221.757687</c:v>
                </c:pt>
                <c:pt idx="7">
                  <c:v>214.58196899999999</c:v>
                </c:pt>
                <c:pt idx="8">
                  <c:v>235.41514699999999</c:v>
                </c:pt>
                <c:pt idx="9">
                  <c:v>233.00634099999999</c:v>
                </c:pt>
                <c:pt idx="10">
                  <c:v>268.723635</c:v>
                </c:pt>
                <c:pt idx="11">
                  <c:v>289.27371399999998</c:v>
                </c:pt>
                <c:pt idx="12">
                  <c:v>241.05028999999999</c:v>
                </c:pt>
                <c:pt idx="13">
                  <c:v>246.326989</c:v>
                </c:pt>
                <c:pt idx="14">
                  <c:v>239.771353</c:v>
                </c:pt>
                <c:pt idx="15">
                  <c:v>252.59028699999999</c:v>
                </c:pt>
                <c:pt idx="16">
                  <c:v>293.20287000000002</c:v>
                </c:pt>
                <c:pt idx="17">
                  <c:v>315.82497899999998</c:v>
                </c:pt>
                <c:pt idx="18">
                  <c:v>408.06829099999999</c:v>
                </c:pt>
                <c:pt idx="19">
                  <c:v>450.868314</c:v>
                </c:pt>
                <c:pt idx="20">
                  <c:v>503.99069100000003</c:v>
                </c:pt>
                <c:pt idx="21">
                  <c:v>596.33229500000004</c:v>
                </c:pt>
                <c:pt idx="22">
                  <c:v>653.53046099999995</c:v>
                </c:pt>
                <c:pt idx="23">
                  <c:v>801.43960800000002</c:v>
                </c:pt>
                <c:pt idx="24">
                  <c:v>1032.5575610000001</c:v>
                </c:pt>
                <c:pt idx="25">
                  <c:v>1371.2981589999999</c:v>
                </c:pt>
                <c:pt idx="26">
                  <c:v>1169.124057</c:v>
                </c:pt>
                <c:pt idx="27">
                  <c:v>1690.1034420000001</c:v>
                </c:pt>
                <c:pt idx="28">
                  <c:v>1389.794881</c:v>
                </c:pt>
                <c:pt idx="29">
                  <c:v>1389.794881</c:v>
                </c:pt>
                <c:pt idx="30">
                  <c:v>1466.5108520000001</c:v>
                </c:pt>
                <c:pt idx="31">
                  <c:v>2296.1078590000002</c:v>
                </c:pt>
                <c:pt idx="32">
                  <c:v>2441.4979010000002</c:v>
                </c:pt>
                <c:pt idx="33">
                  <c:v>1784.4326490000001</c:v>
                </c:pt>
                <c:pt idx="34">
                  <c:v>1949.4688719999999</c:v>
                </c:pt>
                <c:pt idx="35">
                  <c:v>2159.3699710000001</c:v>
                </c:pt>
                <c:pt idx="36">
                  <c:v>2704.349631</c:v>
                </c:pt>
                <c:pt idx="37">
                  <c:v>3098.3695769999999</c:v>
                </c:pt>
                <c:pt idx="38">
                  <c:v>3140.7115520000002</c:v>
                </c:pt>
                <c:pt idx="39">
                  <c:v>3769.802079</c:v>
                </c:pt>
                <c:pt idx="40">
                  <c:v>4141.704385</c:v>
                </c:pt>
                <c:pt idx="41">
                  <c:v>3429.8654580000002</c:v>
                </c:pt>
                <c:pt idx="42">
                  <c:v>4609.2038169999996</c:v>
                </c:pt>
                <c:pt idx="43">
                  <c:v>3429.8654580000002</c:v>
                </c:pt>
                <c:pt idx="44">
                  <c:v>3669.5245030000001</c:v>
                </c:pt>
                <c:pt idx="45">
                  <c:v>3035.8918410000001</c:v>
                </c:pt>
                <c:pt idx="46">
                  <c:v>3293.3575850000002</c:v>
                </c:pt>
                <c:pt idx="47">
                  <c:v>4005.053551</c:v>
                </c:pt>
                <c:pt idx="48">
                  <c:v>3898.8240230000001</c:v>
                </c:pt>
                <c:pt idx="49">
                  <c:v>3951.5997609999999</c:v>
                </c:pt>
                <c:pt idx="50">
                  <c:v>4311.511622</c:v>
                </c:pt>
                <c:pt idx="51">
                  <c:v>4958.9301210000003</c:v>
                </c:pt>
                <c:pt idx="52">
                  <c:v>4458.0176099999999</c:v>
                </c:pt>
                <c:pt idx="53">
                  <c:v>6162.4684980000002</c:v>
                </c:pt>
                <c:pt idx="54">
                  <c:v>6492.463393</c:v>
                </c:pt>
                <c:pt idx="55">
                  <c:v>5228.7141959999999</c:v>
                </c:pt>
                <c:pt idx="56">
                  <c:v>5622.0652950000003</c:v>
                </c:pt>
                <c:pt idx="57">
                  <c:v>5585.199705</c:v>
                </c:pt>
                <c:pt idx="58">
                  <c:v>5333.3692160000001</c:v>
                </c:pt>
                <c:pt idx="59">
                  <c:v>8838.3226169999998</c:v>
                </c:pt>
                <c:pt idx="60">
                  <c:v>6972.8585009999997</c:v>
                </c:pt>
                <c:pt idx="61">
                  <c:v>7389.9988880000001</c:v>
                </c:pt>
                <c:pt idx="62">
                  <c:v>7582.6449830000001</c:v>
                </c:pt>
                <c:pt idx="63">
                  <c:v>7389.9988880000001</c:v>
                </c:pt>
                <c:pt idx="64">
                  <c:v>7437.7349670000003</c:v>
                </c:pt>
                <c:pt idx="65">
                  <c:v>8562.0595319999993</c:v>
                </c:pt>
                <c:pt idx="66">
                  <c:v>8188.5171570000002</c:v>
                </c:pt>
                <c:pt idx="67">
                  <c:v>13408.074584</c:v>
                </c:pt>
                <c:pt idx="68">
                  <c:v>8726.8568219999997</c:v>
                </c:pt>
                <c:pt idx="69">
                  <c:v>11570.608179000001</c:v>
                </c:pt>
                <c:pt idx="70">
                  <c:v>12231.190843</c:v>
                </c:pt>
                <c:pt idx="71">
                  <c:v>9180.5466130000004</c:v>
                </c:pt>
                <c:pt idx="72">
                  <c:v>11217.708042</c:v>
                </c:pt>
                <c:pt idx="73">
                  <c:v>11714.554615999999</c:v>
                </c:pt>
                <c:pt idx="74">
                  <c:v>11357.683510000001</c:v>
                </c:pt>
                <c:pt idx="75">
                  <c:v>12846.732129</c:v>
                </c:pt>
                <c:pt idx="76">
                  <c:v>10942.427258</c:v>
                </c:pt>
                <c:pt idx="77">
                  <c:v>12458.831201000001</c:v>
                </c:pt>
                <c:pt idx="78">
                  <c:v>13490.043522</c:v>
                </c:pt>
                <c:pt idx="79">
                  <c:v>15691.390731</c:v>
                </c:pt>
                <c:pt idx="80">
                  <c:v>15880.700288</c:v>
                </c:pt>
                <c:pt idx="81">
                  <c:v>17783.850998000002</c:v>
                </c:pt>
                <c:pt idx="82">
                  <c:v>16265.473022</c:v>
                </c:pt>
                <c:pt idx="83">
                  <c:v>17264.197123000002</c:v>
                </c:pt>
                <c:pt idx="84">
                  <c:v>18425.871856999998</c:v>
                </c:pt>
                <c:pt idx="85">
                  <c:v>13822.446878000001</c:v>
                </c:pt>
                <c:pt idx="86">
                  <c:v>22995.28096</c:v>
                </c:pt>
                <c:pt idx="87">
                  <c:v>15504.107217999999</c:v>
                </c:pt>
                <c:pt idx="88">
                  <c:v>17470.405486</c:v>
                </c:pt>
                <c:pt idx="89">
                  <c:v>20005.159780999998</c:v>
                </c:pt>
                <c:pt idx="90">
                  <c:v>15785.791080000001</c:v>
                </c:pt>
                <c:pt idx="91">
                  <c:v>15318.831054</c:v>
                </c:pt>
                <c:pt idx="92">
                  <c:v>16858.303112000001</c:v>
                </c:pt>
                <c:pt idx="93">
                  <c:v>16265.473022</c:v>
                </c:pt>
                <c:pt idx="94">
                  <c:v>16958.967479999999</c:v>
                </c:pt>
                <c:pt idx="95">
                  <c:v>18425.871856999998</c:v>
                </c:pt>
                <c:pt idx="96">
                  <c:v>16958.967479999999</c:v>
                </c:pt>
                <c:pt idx="97">
                  <c:v>17060.169623000002</c:v>
                </c:pt>
                <c:pt idx="98">
                  <c:v>18317.450397000001</c:v>
                </c:pt>
                <c:pt idx="99">
                  <c:v>17783.850998000002</c:v>
                </c:pt>
                <c:pt idx="100">
                  <c:v>17574.333742999999</c:v>
                </c:pt>
                <c:pt idx="101">
                  <c:v>19542.046956999999</c:v>
                </c:pt>
                <c:pt idx="102">
                  <c:v>23261.563246999998</c:v>
                </c:pt>
                <c:pt idx="103">
                  <c:v>14864.301432</c:v>
                </c:pt>
                <c:pt idx="104">
                  <c:v>20240.368895</c:v>
                </c:pt>
                <c:pt idx="105">
                  <c:v>16958.967479999999</c:v>
                </c:pt>
                <c:pt idx="106">
                  <c:v>15785.791080000001</c:v>
                </c:pt>
                <c:pt idx="107">
                  <c:v>23128.080909</c:v>
                </c:pt>
                <c:pt idx="108">
                  <c:v>26227.756259000002</c:v>
                </c:pt>
                <c:pt idx="109">
                  <c:v>20597.810275</c:v>
                </c:pt>
                <c:pt idx="110">
                  <c:v>20478.042429000001</c:v>
                </c:pt>
                <c:pt idx="111">
                  <c:v>22084.537533999999</c:v>
                </c:pt>
                <c:pt idx="112">
                  <c:v>24917.684883999998</c:v>
                </c:pt>
                <c:pt idx="113">
                  <c:v>25784.420822</c:v>
                </c:pt>
                <c:pt idx="114">
                  <c:v>19542.046956999999</c:v>
                </c:pt>
                <c:pt idx="115">
                  <c:v>20718.202552999999</c:v>
                </c:pt>
                <c:pt idx="116">
                  <c:v>18317.450397000001</c:v>
                </c:pt>
                <c:pt idx="117">
                  <c:v>20005.159780999998</c:v>
                </c:pt>
                <c:pt idx="118">
                  <c:v>19314.099729000001</c:v>
                </c:pt>
                <c:pt idx="119">
                  <c:v>20240.368895</c:v>
                </c:pt>
                <c:pt idx="120">
                  <c:v>25931.453468</c:v>
                </c:pt>
                <c:pt idx="121">
                  <c:v>19542.046956999999</c:v>
                </c:pt>
                <c:pt idx="122">
                  <c:v>19314.099729000001</c:v>
                </c:pt>
                <c:pt idx="123">
                  <c:v>21329.628674</c:v>
                </c:pt>
                <c:pt idx="124">
                  <c:v>22731.716235</c:v>
                </c:pt>
                <c:pt idx="125">
                  <c:v>19088.529879999998</c:v>
                </c:pt>
                <c:pt idx="126">
                  <c:v>17889.445059999998</c:v>
                </c:pt>
                <c:pt idx="127">
                  <c:v>18102.316782999998</c:v>
                </c:pt>
                <c:pt idx="128">
                  <c:v>20597.810275</c:v>
                </c:pt>
                <c:pt idx="129">
                  <c:v>22084.537533999999</c:v>
                </c:pt>
                <c:pt idx="130">
                  <c:v>19427.774829999998</c:v>
                </c:pt>
                <c:pt idx="131">
                  <c:v>21704.158148999999</c:v>
                </c:pt>
                <c:pt idx="132">
                  <c:v>32279.725754999999</c:v>
                </c:pt>
                <c:pt idx="133">
                  <c:v>23261.563246999998</c:v>
                </c:pt>
                <c:pt idx="134">
                  <c:v>25638.129703999999</c:v>
                </c:pt>
                <c:pt idx="135">
                  <c:v>32459.193577999999</c:v>
                </c:pt>
                <c:pt idx="136">
                  <c:v>22600.945492999999</c:v>
                </c:pt>
                <c:pt idx="137">
                  <c:v>26527.064034999999</c:v>
                </c:pt>
                <c:pt idx="138">
                  <c:v>33369.864220000003</c:v>
                </c:pt>
                <c:pt idx="139">
                  <c:v>30362.854009999999</c:v>
                </c:pt>
                <c:pt idx="140">
                  <c:v>26981.717284999999</c:v>
                </c:pt>
                <c:pt idx="141">
                  <c:v>24917.684883999998</c:v>
                </c:pt>
                <c:pt idx="142">
                  <c:v>20960.871599999999</c:v>
                </c:pt>
                <c:pt idx="143">
                  <c:v>24215.300844000001</c:v>
                </c:pt>
                <c:pt idx="144">
                  <c:v>25060.316365999999</c:v>
                </c:pt>
                <c:pt idx="145">
                  <c:v>24634.585997999999</c:v>
                </c:pt>
                <c:pt idx="146">
                  <c:v>26981.717284999999</c:v>
                </c:pt>
                <c:pt idx="147">
                  <c:v>25931.453468</c:v>
                </c:pt>
                <c:pt idx="148">
                  <c:v>37040.310934000001</c:v>
                </c:pt>
                <c:pt idx="149">
                  <c:v>37651.397908999999</c:v>
                </c:pt>
                <c:pt idx="150">
                  <c:v>23939.31655</c:v>
                </c:pt>
                <c:pt idx="151">
                  <c:v>29691.262081000001</c:v>
                </c:pt>
                <c:pt idx="152">
                  <c:v>28547.634692</c:v>
                </c:pt>
                <c:pt idx="153">
                  <c:v>26527.064034999999</c:v>
                </c:pt>
                <c:pt idx="154">
                  <c:v>28387.492722999999</c:v>
                </c:pt>
                <c:pt idx="155">
                  <c:v>28708.578087999998</c:v>
                </c:pt>
                <c:pt idx="156">
                  <c:v>37040.310934000001</c:v>
                </c:pt>
                <c:pt idx="157">
                  <c:v>46447.406287999998</c:v>
                </c:pt>
                <c:pt idx="158">
                  <c:v>40185.901965999998</c:v>
                </c:pt>
                <c:pt idx="159">
                  <c:v>45711.564433</c:v>
                </c:pt>
                <c:pt idx="160">
                  <c:v>60039.325992999999</c:v>
                </c:pt>
                <c:pt idx="161">
                  <c:v>56421.727504000002</c:v>
                </c:pt>
                <c:pt idx="162">
                  <c:v>53555.327612000001</c:v>
                </c:pt>
                <c:pt idx="163">
                  <c:v>63533.468544000003</c:v>
                </c:pt>
                <c:pt idx="164">
                  <c:v>63859.827187000003</c:v>
                </c:pt>
                <c:pt idx="165">
                  <c:v>79367.936392000003</c:v>
                </c:pt>
                <c:pt idx="166">
                  <c:v>63533.468544000003</c:v>
                </c:pt>
                <c:pt idx="167">
                  <c:v>89390.585187999997</c:v>
                </c:pt>
                <c:pt idx="168">
                  <c:v>111217.712371</c:v>
                </c:pt>
                <c:pt idx="169">
                  <c:v>118901.444778</c:v>
                </c:pt>
                <c:pt idx="170">
                  <c:v>135679.59734499999</c:v>
                </c:pt>
                <c:pt idx="171">
                  <c:v>149593.10353600001</c:v>
                </c:pt>
                <c:pt idx="172">
                  <c:v>197361.54035600001</c:v>
                </c:pt>
                <c:pt idx="173">
                  <c:v>157368.91862000001</c:v>
                </c:pt>
                <c:pt idx="174">
                  <c:v>155213.85518000001</c:v>
                </c:pt>
                <c:pt idx="175">
                  <c:v>155929.314293</c:v>
                </c:pt>
                <c:pt idx="176">
                  <c:v>171637.643163</c:v>
                </c:pt>
                <c:pt idx="177">
                  <c:v>217610.81576299999</c:v>
                </c:pt>
                <c:pt idx="178">
                  <c:v>190419.04812600001</c:v>
                </c:pt>
                <c:pt idx="179">
                  <c:v>181223.151147</c:v>
                </c:pt>
                <c:pt idx="180">
                  <c:v>203617.27075500001</c:v>
                </c:pt>
                <c:pt idx="181">
                  <c:v>187028.82283700001</c:v>
                </c:pt>
                <c:pt idx="182">
                  <c:v>184521.00707600001</c:v>
                </c:pt>
                <c:pt idx="183">
                  <c:v>198244.76618199999</c:v>
                </c:pt>
                <c:pt idx="184">
                  <c:v>187871.377698</c:v>
                </c:pt>
                <c:pt idx="185">
                  <c:v>250311.553595</c:v>
                </c:pt>
                <c:pt idx="186">
                  <c:v>264779.11580099998</c:v>
                </c:pt>
                <c:pt idx="187">
                  <c:v>317989.27992</c:v>
                </c:pt>
                <c:pt idx="188">
                  <c:v>313994.57101299998</c:v>
                </c:pt>
                <c:pt idx="189">
                  <c:v>364959.458002</c:v>
                </c:pt>
                <c:pt idx="190">
                  <c:v>317989.27992</c:v>
                </c:pt>
                <c:pt idx="191">
                  <c:v>366472.87964200001</c:v>
                </c:pt>
                <c:pt idx="192">
                  <c:v>407800.80979700002</c:v>
                </c:pt>
                <c:pt idx="193">
                  <c:v>331628.38136</c:v>
                </c:pt>
                <c:pt idx="194">
                  <c:v>324746.11310800002</c:v>
                </c:pt>
                <c:pt idx="195">
                  <c:v>275219.48248800001</c:v>
                </c:pt>
                <c:pt idx="196">
                  <c:v>254687.44451</c:v>
                </c:pt>
                <c:pt idx="197">
                  <c:v>148903.22693899999</c:v>
                </c:pt>
                <c:pt idx="198">
                  <c:v>137594.90136300001</c:v>
                </c:pt>
                <c:pt idx="199">
                  <c:v>76637.492255999998</c:v>
                </c:pt>
                <c:pt idx="200">
                  <c:v>40622.674931000001</c:v>
                </c:pt>
                <c:pt idx="201">
                  <c:v>23802.376876999999</c:v>
                </c:pt>
                <c:pt idx="202">
                  <c:v>17060.169623000002</c:v>
                </c:pt>
                <c:pt idx="203">
                  <c:v>11642.380447</c:v>
                </c:pt>
                <c:pt idx="204">
                  <c:v>11010.668383</c:v>
                </c:pt>
                <c:pt idx="205">
                  <c:v>18754.586023</c:v>
                </c:pt>
                <c:pt idx="206">
                  <c:v>23395.730984999998</c:v>
                </c:pt>
                <c:pt idx="207">
                  <c:v>32101.137988999999</c:v>
                </c:pt>
                <c:pt idx="208">
                  <c:v>37651.397908999999</c:v>
                </c:pt>
                <c:pt idx="209">
                  <c:v>34682.819437999999</c:v>
                </c:pt>
                <c:pt idx="210">
                  <c:v>39538.527969000002</c:v>
                </c:pt>
              </c:numCache>
            </c:numRef>
          </c:yVal>
          <c:smooth val="0"/>
          <c:extLst>
            <c:ext xmlns:c16="http://schemas.microsoft.com/office/drawing/2014/chart" uri="{C3380CC4-5D6E-409C-BE32-E72D297353CC}">
              <c16:uniqueId val="{00000000-0E7B-4607-B400-CF8C0FF6B949}"/>
            </c:ext>
          </c:extLst>
        </c:ser>
        <c:dLbls>
          <c:showLegendKey val="0"/>
          <c:showVal val="0"/>
          <c:showCatName val="0"/>
          <c:showSerName val="0"/>
          <c:showPercent val="0"/>
          <c:showBubbleSize val="0"/>
        </c:dLbls>
        <c:axId val="1759650863"/>
        <c:axId val="1695657311"/>
      </c:scatterChart>
      <c:valAx>
        <c:axId val="1759650863"/>
        <c:scaling>
          <c:orientation val="minMax"/>
          <c:max val="10.199999999999999"/>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597378202203421"/>
              <c:y val="0.8980053987920364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695657311"/>
        <c:crosses val="autoZero"/>
        <c:crossBetween val="midCat"/>
      </c:valAx>
      <c:valAx>
        <c:axId val="1695657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759650863"/>
        <c:crosses val="autoZero"/>
        <c:crossBetween val="midCat"/>
        <c:dispUnits>
          <c:builtInUnit val="hundreds"/>
          <c:dispUnitsLbl>
            <c:spPr>
              <a:noFill/>
              <a:ln>
                <a:noFill/>
              </a:ln>
              <a:effectLst/>
            </c:spPr>
            <c:txPr>
              <a:bodyPr rot="-54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ADB16E-25C2-6046-A11D-68C385894C20}" type="datetimeFigureOut">
              <a:rPr lang="en-US" smtClean="0"/>
              <a:t>4/27/2020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1ED958-3F06-E144-A96D-59908911B46D}" type="slidenum">
              <a:rPr lang="en-US" smtClean="0"/>
              <a:t>‹#›</a:t>
            </a:fld>
            <a:endParaRPr lang="en-US"/>
          </a:p>
        </p:txBody>
      </p:sp>
    </p:spTree>
    <p:extLst>
      <p:ext uri="{BB962C8B-B14F-4D97-AF65-F5344CB8AC3E}">
        <p14:creationId xmlns:p14="http://schemas.microsoft.com/office/powerpoint/2010/main" val="10344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32DC-02F1-F64F-A350-4A851C35CA03}" type="datetimeFigureOut">
              <a:rPr lang="en-US" smtClean="0"/>
              <a:t>4/27/2020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B992D-959C-3042-8559-B35731047796}" type="slidenum">
              <a:rPr lang="en-US" smtClean="0"/>
              <a:t>‹#›</a:t>
            </a:fld>
            <a:endParaRPr lang="en-US"/>
          </a:p>
        </p:txBody>
      </p:sp>
    </p:spTree>
    <p:extLst>
      <p:ext uri="{BB962C8B-B14F-4D97-AF65-F5344CB8AC3E}">
        <p14:creationId xmlns:p14="http://schemas.microsoft.com/office/powerpoint/2010/main" val="97759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0807681" y="5615669"/>
            <a:ext cx="23111208"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560323" y="2560322"/>
            <a:ext cx="29542622"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560320" y="18450566"/>
            <a:ext cx="2378040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98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560320" y="2560320"/>
            <a:ext cx="3877056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9" name="Text Placeholder 9"/>
          <p:cNvSpPr>
            <a:spLocks noGrp="1"/>
          </p:cNvSpPr>
          <p:nvPr>
            <p:ph type="body" sz="quarter" idx="14"/>
          </p:nvPr>
        </p:nvSpPr>
        <p:spPr>
          <a:xfrm>
            <a:off x="3657609" y="18450562"/>
            <a:ext cx="34950394"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476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877056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19751040"/>
            <a:ext cx="30641050"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8065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161" y="2560320"/>
            <a:ext cx="32926978"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20642" y="16459200"/>
            <a:ext cx="3073184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560322" y="20645136"/>
            <a:ext cx="30635333"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531002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0322" y="16459200"/>
            <a:ext cx="30635333"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24638307"/>
            <a:ext cx="30641050"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0144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110163" y="2560320"/>
            <a:ext cx="32926973"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2" y="18653760"/>
            <a:ext cx="30635333"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3774400"/>
            <a:ext cx="30635328"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173573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6123158"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560322" y="18856963"/>
            <a:ext cx="30635333"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2880330"/>
            <a:ext cx="30635328"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9712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2" y="2560325"/>
            <a:ext cx="3146336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4153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518749" y="2560320"/>
            <a:ext cx="9812131"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0" y="2560320"/>
            <a:ext cx="28080058"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30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560322" y="2560320"/>
            <a:ext cx="3146336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440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60320" y="9509757"/>
            <a:ext cx="30731846"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560322" y="21539201"/>
            <a:ext cx="3073184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250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560322" y="2560322"/>
            <a:ext cx="1895984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2379338" y="2560320"/>
            <a:ext cx="18951542"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124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3657605" y="2560320"/>
            <a:ext cx="17840957"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560317" y="5486402"/>
            <a:ext cx="1893824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304079" y="2720342"/>
            <a:ext cx="1806744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379340" y="5486400"/>
            <a:ext cx="18992184"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345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677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96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009602" y="2560320"/>
            <a:ext cx="1536192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560318" y="2560320"/>
            <a:ext cx="21306024"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009602" y="10607052"/>
            <a:ext cx="1536192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5780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79840" y="6949440"/>
            <a:ext cx="17103638"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3657600" y="4389120"/>
            <a:ext cx="15748675"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1580932" y="13167360"/>
            <a:ext cx="17108270"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a:xfrm>
            <a:off x="2560320" y="29626562"/>
            <a:ext cx="27896275" cy="1752600"/>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0783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2019240" y="18694404"/>
            <a:ext cx="11858189"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560322" y="21579840"/>
            <a:ext cx="3146336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60322" y="2560325"/>
            <a:ext cx="3146336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665179" y="29626577"/>
            <a:ext cx="5762222"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846CE7D5-CF57-46EF-B807-FDD0502418D4}" type="datetimeFigureOut">
              <a:rPr lang="en-US" smtClean="0"/>
              <a:t>4/27/2020</a:t>
            </a:fld>
            <a:endParaRPr lang="en-US"/>
          </a:p>
        </p:txBody>
      </p:sp>
      <p:sp>
        <p:nvSpPr>
          <p:cNvPr id="5" name="Footer Placeholder 4"/>
          <p:cNvSpPr>
            <a:spLocks noGrp="1"/>
          </p:cNvSpPr>
          <p:nvPr>
            <p:ph type="ftr" sz="quarter" idx="3"/>
          </p:nvPr>
        </p:nvSpPr>
        <p:spPr>
          <a:xfrm>
            <a:off x="2560320" y="29626562"/>
            <a:ext cx="27896275"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37317247" y="26776697"/>
            <a:ext cx="4113154"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657179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6.png"/><Relationship Id="rId26" Type="http://schemas.openxmlformats.org/officeDocument/2006/relationships/chart" Target="../charts/chart1.xml"/><Relationship Id="rId3" Type="http://schemas.openxmlformats.org/officeDocument/2006/relationships/image" Target="../media/image2.png"/><Relationship Id="rId21" Type="http://schemas.openxmlformats.org/officeDocument/2006/relationships/image" Target="../media/image18.jpeg"/><Relationship Id="rId7" Type="http://schemas.openxmlformats.org/officeDocument/2006/relationships/image" Target="../media/image6.png"/><Relationship Id="rId12" Type="http://schemas.openxmlformats.org/officeDocument/2006/relationships/image" Target="../media/image11.png"/><Relationship Id="rId17" Type="http://schemas.microsoft.com/office/2007/relationships/hdphoto" Target="../media/hdphoto1.wdp"/><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0.jpeg"/><Relationship Id="rId28" Type="http://schemas.openxmlformats.org/officeDocument/2006/relationships/chart" Target="../charts/chart3.xml"/><Relationship Id="rId10" Type="http://schemas.openxmlformats.org/officeDocument/2006/relationships/image" Target="../media/image9.png"/><Relationship Id="rId19"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19.jpeg"/><Relationship Id="rId27" Type="http://schemas.openxmlformats.org/officeDocument/2006/relationships/chart" Target="../charts/chart2.xml"/><Relationship Id="rId30" Type="http://schemas.openxmlformats.org/officeDocument/2006/relationships/chart" Target="../charts/chart4.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video" Target="https://www.youtube.com/embed/videoseries?list=PL2W_-wg2HkveXkOyWUepFF58DycsICD-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ideo" Target="https://www.youtube.com/embed/videoseries?list=PL2W_-wg2HkvdFUfZrfqPiwb5tF9p7X4b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115" name="TextBox 32">
            <a:extLst>
              <a:ext uri="{FF2B5EF4-FFF2-40B4-BE49-F238E27FC236}">
                <a16:creationId xmlns:a16="http://schemas.microsoft.com/office/drawing/2014/main" id="{C2BB0D73-8D1C-40E7-82A2-74DD08143FC6}"/>
              </a:ext>
            </a:extLst>
          </p:cNvPr>
          <p:cNvSpPr txBox="1"/>
          <p:nvPr/>
        </p:nvSpPr>
        <p:spPr>
          <a:xfrm>
            <a:off x="29739809" y="16459200"/>
            <a:ext cx="13675385" cy="15623793"/>
          </a:xfrm>
          <a:prstGeom prst="rect">
            <a:avLst/>
          </a:prstGeom>
          <a:solidFill>
            <a:schemeClr val="tx2"/>
          </a:solidFill>
          <a:ln>
            <a:solidFill>
              <a:schemeClr val="bg1"/>
            </a:solidFill>
          </a:ln>
        </p:spPr>
        <p:txBody>
          <a:bodyPr wrap="square" rtlCol="0">
            <a:noAutofit/>
          </a:bodyPr>
          <a:lstStyle/>
          <a:p>
            <a:r>
              <a:rPr lang="en-US" sz="4800" b="1" dirty="0">
                <a:latin typeface="Optima" charset="0"/>
                <a:ea typeface="Optima" charset="0"/>
                <a:cs typeface="Optima" charset="0"/>
              </a:rPr>
              <a:t>                               </a:t>
            </a:r>
            <a:endParaRPr lang="en-US" sz="4800" b="1" u="sng" dirty="0">
              <a:latin typeface="Optima" charset="0"/>
              <a:ea typeface="Optima" charset="0"/>
              <a:cs typeface="Optima" charset="0"/>
            </a:endParaRPr>
          </a:p>
          <a:p>
            <a:endParaRPr lang="en-US" sz="4800" b="1" dirty="0">
              <a:latin typeface="Optima" charset="0"/>
              <a:ea typeface="Optima" charset="0"/>
              <a:cs typeface="Optima" charset="0"/>
            </a:endParaRPr>
          </a:p>
        </p:txBody>
      </p:sp>
      <p:pic>
        <p:nvPicPr>
          <p:cNvPr id="147" name="Picture 146" descr="A picture containing table, desk, computer&#10;&#10;Description automatically generated">
            <a:extLst>
              <a:ext uri="{FF2B5EF4-FFF2-40B4-BE49-F238E27FC236}">
                <a16:creationId xmlns:a16="http://schemas.microsoft.com/office/drawing/2014/main" id="{5ACA6B43-8098-470C-9004-F6A031248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0244429" y="7339384"/>
            <a:ext cx="22325771" cy="10337299"/>
          </a:xfrm>
          <a:prstGeom prst="rect">
            <a:avLst/>
          </a:prstGeom>
        </p:spPr>
      </p:pic>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3"/>
          <a:stretch>
            <a:fillRect/>
          </a:stretch>
        </p:blipFill>
        <p:spPr>
          <a:xfrm>
            <a:off x="20628647" y="23297589"/>
            <a:ext cx="1747644" cy="1686614"/>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23530" y="556763"/>
            <a:ext cx="12467099" cy="1842932"/>
          </a:xfrm>
          <a:prstGeom prst="rect">
            <a:avLst/>
          </a:prstGeom>
          <a:noFill/>
        </p:spPr>
        <p:txBody>
          <a:bodyPr wrap="square" rtlCol="0">
            <a:noAutofit/>
          </a:bodyPr>
          <a:lstStyle/>
          <a:p>
            <a:pPr algn="ctr"/>
            <a:r>
              <a:rPr lang="en-US" sz="3200" dirty="0">
                <a:solidFill>
                  <a:schemeClr val="bg1"/>
                </a:solidFill>
                <a:latin typeface="Optima" charset="0"/>
                <a:ea typeface="Optima" charset="0"/>
                <a:cs typeface="Optima" charset="0"/>
              </a:rPr>
              <a:t>Department of Physics and Department of Mechanical Engineering</a:t>
            </a:r>
          </a:p>
          <a:p>
            <a:pPr algn="ctr"/>
            <a:r>
              <a:rPr lang="en-US" sz="2800" dirty="0">
                <a:solidFill>
                  <a:schemeClr val="bg1"/>
                </a:solidFill>
                <a:latin typeface="Optima" charset="0"/>
                <a:ea typeface="Optima" charset="0"/>
                <a:cs typeface="Optima" charset="0"/>
              </a:rPr>
              <a:t>Author: Thomas Collins </a:t>
            </a:r>
            <a:r>
              <a:rPr lang="en-US" sz="2800" i="1" dirty="0">
                <a:solidFill>
                  <a:schemeClr val="bg1"/>
                </a:solidFill>
                <a:latin typeface="Optima" charset="0"/>
                <a:ea typeface="Optima" charset="0"/>
                <a:cs typeface="Optima" charset="0"/>
              </a:rPr>
              <a:t>Advisor: Marc Lessard</a:t>
            </a:r>
          </a:p>
          <a:p>
            <a:pPr algn="ctr"/>
            <a:r>
              <a:rPr lang="en-US" sz="2800" dirty="0">
                <a:solidFill>
                  <a:schemeClr val="bg1"/>
                </a:solidFill>
                <a:latin typeface="Optima" charset="0"/>
                <a:ea typeface="Optima" charset="0"/>
                <a:cs typeface="Optima" charset="0"/>
              </a:rPr>
              <a:t>Team Members: Charlie Nitschelm, Zachary Raboin, Silas Johnson, Lucas Simmonds, Carly Benik, Nathan Gunter, Darren Otten.  </a:t>
            </a:r>
          </a:p>
          <a:p>
            <a:pPr algn="ctr"/>
            <a:endParaRPr lang="en-US" sz="2800" dirty="0">
              <a:solidFill>
                <a:schemeClr val="bg1"/>
              </a:solidFill>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094740"/>
            <a:ext cx="15361470" cy="3021372"/>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Acknowledgments</a:t>
            </a:r>
          </a:p>
          <a:p>
            <a:pPr algn="ctr"/>
            <a:r>
              <a:rPr lang="en-US" sz="2800" dirty="0">
                <a:solidFill>
                  <a:schemeClr val="bg1"/>
                </a:solidFill>
                <a:ea typeface="Optima" charset="0"/>
                <a:cs typeface="Optima" charset="0"/>
              </a:rPr>
              <a:t>A huge thanks to all the members of UNH SEDS, Scott Campbell, Ronald O’Keefe, Dr. Ivo Nedyalkov, Dr. Alireza Ebadi, Sheldon Parent, James Abare, Andy Globe, Dave Emanuel, Adam Smith, Chief Dean, TURBOCAM International, Reilly Webb, Seneca Machining, the UNH Makerspace and our Mechanical Engineering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Who We Are</a:t>
            </a:r>
          </a:p>
          <a:p>
            <a:pPr marL="914400" lvl="1" indent="-457200" fontAlgn="base">
              <a:buFont typeface="Arial" panose="020B0604020202020204" pitchFamily="34" charset="0"/>
              <a:buChar char="•"/>
            </a:pPr>
            <a:r>
              <a:rPr lang="en-US" sz="2800" dirty="0">
                <a:solidFill>
                  <a:schemeClr val="bg1"/>
                </a:solidFill>
              </a:rPr>
              <a:t>A third-year engineering organization comprised of students of all classes and CEPS majors</a:t>
            </a:r>
          </a:p>
          <a:p>
            <a:pPr marL="914400" lvl="1" indent="-457200" fontAlgn="base">
              <a:buFont typeface="Arial" panose="020B0604020202020204" pitchFamily="34" charset="0"/>
              <a:buChar char="•"/>
            </a:pPr>
            <a:r>
              <a:rPr lang="en-US" sz="2800" dirty="0">
                <a:solidFill>
                  <a:schemeClr val="bg1"/>
                </a:solidFill>
              </a:rPr>
              <a:t>A primary engineering goal of pursuing the art of high-power rocketry with custom-made hybrid engines</a:t>
            </a:r>
            <a:endParaRPr lang="en-US" sz="2800" b="1" dirty="0">
              <a:solidFill>
                <a:schemeClr val="bg1"/>
              </a:solidFill>
            </a:endParaRPr>
          </a:p>
        </p:txBody>
      </p:sp>
      <p:sp>
        <p:nvSpPr>
          <p:cNvPr id="7" name="TextBox 6"/>
          <p:cNvSpPr txBox="1"/>
          <p:nvPr/>
        </p:nvSpPr>
        <p:spPr>
          <a:xfrm>
            <a:off x="13716474" y="13497200"/>
            <a:ext cx="5578793" cy="2369880"/>
          </a:xfrm>
          <a:prstGeom prst="rect">
            <a:avLst/>
          </a:prstGeom>
          <a:noFill/>
        </p:spPr>
        <p:txBody>
          <a:bodyPr wrap="square" rtlCol="0">
            <a:spAutoFit/>
          </a:bodyPr>
          <a:lstStyle/>
          <a:p>
            <a:r>
              <a:rPr lang="en-US" sz="3600" u="sng" dirty="0">
                <a:solidFill>
                  <a:schemeClr val="bg1"/>
                </a:solidFill>
              </a:rPr>
              <a:t>Oxidizer Tank</a:t>
            </a:r>
          </a:p>
          <a:p>
            <a:r>
              <a:rPr lang="en-US" sz="2800" dirty="0">
                <a:solidFill>
                  <a:schemeClr val="bg1"/>
                </a:solidFill>
              </a:rPr>
              <a:t>A highly pressurized vessel that </a:t>
            </a:r>
          </a:p>
          <a:p>
            <a:r>
              <a:rPr lang="en-US" sz="2800" dirty="0">
                <a:solidFill>
                  <a:schemeClr val="bg1"/>
                </a:solidFill>
              </a:rPr>
              <a:t>contains liquid Nitrous Oxide, </a:t>
            </a:r>
          </a:p>
          <a:p>
            <a:r>
              <a:rPr lang="en-US" sz="2800" dirty="0">
                <a:solidFill>
                  <a:schemeClr val="bg1"/>
                </a:solidFill>
              </a:rPr>
              <a:t>acting as our oxidizer within </a:t>
            </a:r>
          </a:p>
          <a:p>
            <a:r>
              <a:rPr lang="en-US" sz="2800" dirty="0">
                <a:solidFill>
                  <a:schemeClr val="bg1"/>
                </a:solidFill>
              </a:rPr>
              <a:t>the combustion chamber</a:t>
            </a:r>
          </a:p>
        </p:txBody>
      </p:sp>
      <p:sp>
        <p:nvSpPr>
          <p:cNvPr id="9" name="TextBox 8"/>
          <p:cNvSpPr txBox="1"/>
          <p:nvPr/>
        </p:nvSpPr>
        <p:spPr>
          <a:xfrm>
            <a:off x="23955459" y="13053335"/>
            <a:ext cx="5408276" cy="3231654"/>
          </a:xfrm>
          <a:prstGeom prst="rect">
            <a:avLst/>
          </a:prstGeom>
          <a:noFill/>
        </p:spPr>
        <p:txBody>
          <a:bodyPr wrap="square" rtlCol="0">
            <a:spAutoFit/>
          </a:bodyPr>
          <a:lstStyle/>
          <a:p>
            <a:r>
              <a:rPr lang="en-US" sz="3600" u="sng" dirty="0">
                <a:solidFill>
                  <a:schemeClr val="bg1"/>
                </a:solidFill>
              </a:rPr>
              <a:t>Flow Regulator</a:t>
            </a:r>
          </a:p>
          <a:p>
            <a:r>
              <a:rPr lang="en-US" sz="2800" dirty="0">
                <a:solidFill>
                  <a:schemeClr val="bg1"/>
                </a:solidFill>
              </a:rPr>
              <a:t>A solenoid valve that controls flow of the oxidizer into the injection plate. Flow regulation can also be used to vent the rocket fuel incase of an emergency.  </a:t>
            </a:r>
          </a:p>
        </p:txBody>
      </p:sp>
      <p:sp>
        <p:nvSpPr>
          <p:cNvPr id="10" name="TextBox 9"/>
          <p:cNvSpPr txBox="1"/>
          <p:nvPr/>
        </p:nvSpPr>
        <p:spPr>
          <a:xfrm>
            <a:off x="13746806" y="16047135"/>
            <a:ext cx="5252445" cy="3231654"/>
          </a:xfrm>
          <a:prstGeom prst="rect">
            <a:avLst/>
          </a:prstGeom>
          <a:noFill/>
        </p:spPr>
        <p:txBody>
          <a:bodyPr wrap="square" rtlCol="0">
            <a:spAutoFit/>
          </a:bodyPr>
          <a:lstStyle/>
          <a:p>
            <a:r>
              <a:rPr lang="en-US" sz="3600" u="sng" dirty="0">
                <a:solidFill>
                  <a:schemeClr val="bg1"/>
                </a:solidFill>
              </a:rPr>
              <a:t>Injection Plate</a:t>
            </a:r>
          </a:p>
          <a:p>
            <a:r>
              <a:rPr lang="en-US" sz="2800" dirty="0">
                <a:solidFill>
                  <a:schemeClr val="bg1"/>
                </a:solidFill>
              </a:rPr>
              <a:t>Responsible for providing desired oxidizer flow into the combustion chamber with the assistance of the impinging plate</a:t>
            </a:r>
          </a:p>
          <a:p>
            <a:endParaRPr lang="en-US" sz="2800" dirty="0">
              <a:solidFill>
                <a:schemeClr val="bg1"/>
              </a:solidFill>
            </a:endParaRPr>
          </a:p>
        </p:txBody>
      </p:sp>
      <p:sp>
        <p:nvSpPr>
          <p:cNvPr id="12" name="TextBox 11"/>
          <p:cNvSpPr txBox="1"/>
          <p:nvPr/>
        </p:nvSpPr>
        <p:spPr>
          <a:xfrm>
            <a:off x="13746806" y="18806697"/>
            <a:ext cx="5437183" cy="2800767"/>
          </a:xfrm>
          <a:prstGeom prst="rect">
            <a:avLst/>
          </a:prstGeom>
          <a:noFill/>
        </p:spPr>
        <p:txBody>
          <a:bodyPr wrap="square" rtlCol="0">
            <a:spAutoFit/>
          </a:bodyPr>
          <a:lstStyle/>
          <a:p>
            <a:r>
              <a:rPr lang="en-US" sz="3600" u="sng" dirty="0">
                <a:solidFill>
                  <a:schemeClr val="bg1"/>
                </a:solidFill>
              </a:rPr>
              <a:t>Fins</a:t>
            </a:r>
          </a:p>
          <a:p>
            <a:r>
              <a:rPr lang="en-US" sz="2800"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3955459" y="19606424"/>
            <a:ext cx="5495841" cy="4093428"/>
          </a:xfrm>
          <a:prstGeom prst="rect">
            <a:avLst/>
          </a:prstGeom>
          <a:noFill/>
        </p:spPr>
        <p:txBody>
          <a:bodyPr wrap="square" rtlCol="0">
            <a:spAutoFit/>
          </a:bodyPr>
          <a:lstStyle/>
          <a:p>
            <a:r>
              <a:rPr lang="en-US" sz="3600" u="sng" dirty="0">
                <a:solidFill>
                  <a:schemeClr val="bg1"/>
                </a:solidFill>
              </a:rPr>
              <a:t>Nozzle</a:t>
            </a:r>
          </a:p>
          <a:p>
            <a:r>
              <a:rPr lang="en-US" sz="2800" dirty="0">
                <a:solidFill>
                  <a:schemeClr val="bg1"/>
                </a:solidFill>
              </a:rPr>
              <a:t>Stainless Steel Nozzle was machined at Seneca Machining. This geometry is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TextBox 43"/>
          <p:cNvSpPr txBox="1"/>
          <p:nvPr/>
        </p:nvSpPr>
        <p:spPr>
          <a:xfrm>
            <a:off x="23874933" y="16583378"/>
            <a:ext cx="5334697" cy="2800767"/>
          </a:xfrm>
          <a:prstGeom prst="rect">
            <a:avLst/>
          </a:prstGeom>
          <a:noFill/>
        </p:spPr>
        <p:txBody>
          <a:bodyPr wrap="square" rtlCol="0">
            <a:spAutoFit/>
          </a:bodyPr>
          <a:lstStyle/>
          <a:p>
            <a:r>
              <a:rPr lang="en-US" sz="3600" u="sng" dirty="0">
                <a:solidFill>
                  <a:schemeClr val="bg1"/>
                </a:solidFill>
              </a:rPr>
              <a:t>Combustion Chamber</a:t>
            </a:r>
          </a:p>
          <a:p>
            <a:r>
              <a:rPr lang="en-US" sz="2800" dirty="0">
                <a:solidFill>
                  <a:schemeClr val="bg1"/>
                </a:solidFill>
              </a:rPr>
              <a:t>An enclosed volume where the solid reducer and liquid oxidizer react to produce a superheated, highly pressurized chamber of gas</a:t>
            </a:r>
          </a:p>
        </p:txBody>
      </p:sp>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4" name="Straight Connector 63"/>
          <p:cNvCxnSpPr>
            <a:cxnSpLocks/>
          </p:cNvCxnSpPr>
          <p:nvPr/>
        </p:nvCxnSpPr>
        <p:spPr>
          <a:xfrm>
            <a:off x="16699987" y="14040129"/>
            <a:ext cx="3242476" cy="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a:cxnSpLocks/>
          </p:cNvCxnSpPr>
          <p:nvPr/>
        </p:nvCxnSpPr>
        <p:spPr>
          <a:xfrm flipV="1">
            <a:off x="22376291" y="13601823"/>
            <a:ext cx="1686855" cy="4393372"/>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a:cxnSpLocks/>
          </p:cNvCxnSpPr>
          <p:nvPr/>
        </p:nvCxnSpPr>
        <p:spPr>
          <a:xfrm flipV="1">
            <a:off x="22280402" y="17136624"/>
            <a:ext cx="1675057" cy="2810111"/>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6981724" y="16592562"/>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a:cxnSpLocks/>
          </p:cNvCxnSpPr>
          <p:nvPr/>
        </p:nvCxnSpPr>
        <p:spPr>
          <a:xfrm>
            <a:off x="18268535" y="16601335"/>
            <a:ext cx="1809794" cy="2235992"/>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a:cxnSpLocks/>
          </p:cNvCxnSpPr>
          <p:nvPr/>
        </p:nvCxnSpPr>
        <p:spPr>
          <a:xfrm flipH="1">
            <a:off x="22249877" y="20142200"/>
            <a:ext cx="1775094" cy="2003172"/>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a:cxnSpLocks/>
          </p:cNvCxnSpPr>
          <p:nvPr/>
        </p:nvCxnSpPr>
        <p:spPr>
          <a:xfrm flipV="1">
            <a:off x="14619573" y="19357935"/>
            <a:ext cx="4730854" cy="1"/>
          </a:xfrm>
          <a:prstGeom prst="line">
            <a:avLst/>
          </a:prstGeom>
          <a:ln/>
        </p:spPr>
        <p:style>
          <a:lnRef idx="2">
            <a:schemeClr val="dk1"/>
          </a:lnRef>
          <a:fillRef idx="0">
            <a:schemeClr val="dk1"/>
          </a:fillRef>
          <a:effectRef idx="1">
            <a:schemeClr val="dk1"/>
          </a:effectRef>
          <a:fontRef idx="minor">
            <a:schemeClr val="tx1"/>
          </a:fontRef>
        </p:style>
      </p:cxnSp>
      <p:sp>
        <p:nvSpPr>
          <p:cNvPr id="52" name="TextBox 32">
            <a:extLst>
              <a:ext uri="{FF2B5EF4-FFF2-40B4-BE49-F238E27FC236}">
                <a16:creationId xmlns:a16="http://schemas.microsoft.com/office/drawing/2014/main" id="{89F8D99C-8D9D-A347-AE40-D7F5E8B18FE0}"/>
              </a:ext>
            </a:extLst>
          </p:cNvPr>
          <p:cNvSpPr txBox="1"/>
          <p:nvPr/>
        </p:nvSpPr>
        <p:spPr>
          <a:xfrm>
            <a:off x="29739809" y="3131814"/>
            <a:ext cx="13675385" cy="13843023"/>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Propulsion</a:t>
            </a: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endParaRPr lang="en-US" sz="4800" b="1" u="sng" dirty="0">
              <a:latin typeface="Optima" charset="0"/>
              <a:ea typeface="Optima" charset="0"/>
              <a:cs typeface="Optima" charset="0"/>
            </a:endParaRPr>
          </a:p>
          <a:p>
            <a:endParaRPr lang="en-US" sz="4800" b="1" dirty="0">
              <a:latin typeface="Optima" charset="0"/>
              <a:ea typeface="Optima" charset="0"/>
              <a:cs typeface="Optima" charset="0"/>
            </a:endParaRPr>
          </a:p>
        </p:txBody>
      </p:sp>
      <p:sp>
        <p:nvSpPr>
          <p:cNvPr id="68" name="TextBox 32">
            <a:extLst>
              <a:ext uri="{FF2B5EF4-FFF2-40B4-BE49-F238E27FC236}">
                <a16:creationId xmlns:a16="http://schemas.microsoft.com/office/drawing/2014/main" id="{89F8D99C-8D9D-A347-AE40-D7F5E8B18FE0}"/>
              </a:ext>
            </a:extLst>
          </p:cNvPr>
          <p:cNvSpPr txBox="1"/>
          <p:nvPr/>
        </p:nvSpPr>
        <p:spPr>
          <a:xfrm>
            <a:off x="872438" y="18384623"/>
            <a:ext cx="12181527" cy="13731488"/>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Frame Design </a:t>
            </a:r>
          </a:p>
          <a:p>
            <a:pPr marL="457200" indent="-457200">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p:txBody>
      </p:sp>
      <p:sp>
        <p:nvSpPr>
          <p:cNvPr id="25" name="Right Arrow 24"/>
          <p:cNvSpPr/>
          <p:nvPr/>
        </p:nvSpPr>
        <p:spPr>
          <a:xfrm>
            <a:off x="3772777" y="13871922"/>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4987090"/>
            <a:ext cx="15361470" cy="394595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Current and Future Work</a:t>
            </a:r>
          </a:p>
          <a:p>
            <a:pPr algn="ct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p:txBody>
      </p:sp>
      <p:sp>
        <p:nvSpPr>
          <p:cNvPr id="138" name="Right Arrow 137"/>
          <p:cNvSpPr/>
          <p:nvPr/>
        </p:nvSpPr>
        <p:spPr>
          <a:xfrm>
            <a:off x="8525586" y="13876378"/>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grpSp>
        <p:nvGrpSpPr>
          <p:cNvPr id="41" name="Group 40"/>
          <p:cNvGrpSpPr/>
          <p:nvPr/>
        </p:nvGrpSpPr>
        <p:grpSpPr>
          <a:xfrm>
            <a:off x="872438" y="9974756"/>
            <a:ext cx="12205593" cy="8137050"/>
            <a:chOff x="832357" y="10024840"/>
            <a:chExt cx="12205593" cy="8137050"/>
          </a:xfrm>
        </p:grpSpPr>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The 3 Year Plan</a:t>
              </a:r>
            </a:p>
            <a:p>
              <a:pPr algn="ctr" fontAlgn="base"/>
              <a:endParaRPr lang="en-US" sz="4800" b="1" dirty="0">
                <a:solidFill>
                  <a:schemeClr val="bg1"/>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10344810" y="10246143"/>
              <a:ext cx="2087592" cy="523220"/>
            </a:xfrm>
            <a:prstGeom prst="rect">
              <a:avLst/>
            </a:prstGeom>
            <a:noFill/>
          </p:spPr>
          <p:txBody>
            <a:bodyPr wrap="square" rtlCol="0">
              <a:spAutoFit/>
            </a:bodyPr>
            <a:lstStyle/>
            <a:p>
              <a:r>
                <a:rPr lang="en-US" sz="2800" dirty="0">
                  <a:solidFill>
                    <a:schemeClr val="bg1"/>
                  </a:solidFill>
                </a:rPr>
                <a:t>Year Three</a:t>
              </a:r>
            </a:p>
          </p:txBody>
        </p:sp>
        <p:grpSp>
          <p:nvGrpSpPr>
            <p:cNvPr id="137" name="Group 136"/>
            <p:cNvGrpSpPr/>
            <p:nvPr/>
          </p:nvGrpSpPr>
          <p:grpSpPr>
            <a:xfrm>
              <a:off x="1107456" y="10195134"/>
              <a:ext cx="2634645" cy="7898526"/>
              <a:chOff x="606305" y="10052571"/>
              <a:chExt cx="2634645" cy="7898526"/>
            </a:xfrm>
          </p:grpSpPr>
          <p:grpSp>
            <p:nvGrpSpPr>
              <p:cNvPr id="67" name="Group 66"/>
              <p:cNvGrpSpPr/>
              <p:nvPr/>
            </p:nvGrpSpPr>
            <p:grpSpPr>
              <a:xfrm>
                <a:off x="1009245" y="10591264"/>
                <a:ext cx="2089440" cy="5516367"/>
                <a:chOff x="18724966" y="1039766"/>
                <a:chExt cx="5935021" cy="23674596"/>
              </a:xfrm>
            </p:grpSpPr>
            <p:pic>
              <p:nvPicPr>
                <p:cNvPr id="71" name="Picture 1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24966" y="1039766"/>
                  <a:ext cx="5935021" cy="23038405"/>
                </a:xfrm>
                <a:prstGeom prst="rect">
                  <a:avLst/>
                </a:prstGeom>
              </p:spPr>
            </p:pic>
            <p:pic>
              <p:nvPicPr>
                <p:cNvPr id="72" name="Picture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73"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75" name="Picture 20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76" name="Picture 2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20563317" y="16685997"/>
                  <a:ext cx="1747644" cy="2621465"/>
                </a:xfrm>
                <a:prstGeom prst="rect">
                  <a:avLst/>
                </a:prstGeom>
              </p:spPr>
            </p:pic>
            <p:pic>
              <p:nvPicPr>
                <p:cNvPr id="77" name="Picture 2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sp>
            <p:nvSpPr>
              <p:cNvPr id="23" name="TextBox 22"/>
              <p:cNvSpPr txBox="1"/>
              <p:nvPr/>
            </p:nvSpPr>
            <p:spPr>
              <a:xfrm>
                <a:off x="976958" y="10052571"/>
                <a:ext cx="1974227" cy="523220"/>
              </a:xfrm>
              <a:prstGeom prst="rect">
                <a:avLst/>
              </a:prstGeom>
              <a:noFill/>
            </p:spPr>
            <p:txBody>
              <a:bodyPr wrap="square" rtlCol="0">
                <a:spAutoFit/>
              </a:bodyPr>
              <a:lstStyle/>
              <a:p>
                <a:r>
                  <a:rPr lang="en-US" sz="2800" dirty="0">
                    <a:solidFill>
                      <a:schemeClr val="bg1"/>
                    </a:solidFill>
                  </a:rPr>
                  <a:t>Year One</a:t>
                </a:r>
              </a:p>
            </p:txBody>
          </p:sp>
          <p:sp>
            <p:nvSpPr>
              <p:cNvPr id="26" name="TextBox 25"/>
              <p:cNvSpPr txBox="1"/>
              <p:nvPr/>
            </p:nvSpPr>
            <p:spPr>
              <a:xfrm>
                <a:off x="606305" y="16073660"/>
                <a:ext cx="2634645" cy="1877437"/>
              </a:xfrm>
              <a:prstGeom prst="rect">
                <a:avLst/>
              </a:prstGeom>
              <a:noFill/>
            </p:spPr>
            <p:txBody>
              <a:bodyPr wrap="square" rtlCol="0">
                <a:spAutoFit/>
              </a:bodyPr>
              <a:lstStyle/>
              <a:p>
                <a:pPr algn="ctr"/>
                <a:r>
                  <a:rPr lang="en-US" sz="2400" u="sng" dirty="0">
                    <a:solidFill>
                      <a:schemeClr val="bg1"/>
                    </a:solidFill>
                  </a:rPr>
                  <a:t>Rocket Building</a:t>
                </a:r>
              </a:p>
              <a:p>
                <a:pPr algn="ctr"/>
                <a:r>
                  <a:rPr lang="en-US" sz="2400" dirty="0">
                    <a:solidFill>
                      <a:schemeClr val="bg1"/>
                    </a:solidFill>
                  </a:rPr>
                  <a:t>Simulating</a:t>
                </a:r>
              </a:p>
              <a:p>
                <a:pPr algn="ctr"/>
                <a:r>
                  <a:rPr lang="en-US" sz="2400" dirty="0">
                    <a:solidFill>
                      <a:schemeClr val="bg1"/>
                    </a:solidFill>
                  </a:rPr>
                  <a:t>Launching</a:t>
                </a:r>
              </a:p>
              <a:p>
                <a:pPr algn="ctr"/>
                <a:r>
                  <a:rPr lang="en-US" sz="2400" dirty="0">
                    <a:solidFill>
                      <a:schemeClr val="bg1"/>
                    </a:solidFill>
                  </a:rPr>
                  <a:t>Optimizing</a:t>
                </a:r>
              </a:p>
              <a:p>
                <a:pPr algn="ctr"/>
                <a:endParaRPr lang="en-US" sz="2000" dirty="0">
                  <a:solidFill>
                    <a:schemeClr val="bg1"/>
                  </a:solidFill>
                </a:endParaRPr>
              </a:p>
            </p:txBody>
          </p:sp>
        </p:grpSp>
        <p:sp>
          <p:nvSpPr>
            <p:cNvPr id="88" name="TextBox 87"/>
            <p:cNvSpPr txBox="1"/>
            <p:nvPr/>
          </p:nvSpPr>
          <p:spPr>
            <a:xfrm>
              <a:off x="9571654" y="16530197"/>
              <a:ext cx="3466296" cy="1200329"/>
            </a:xfrm>
            <a:prstGeom prst="rect">
              <a:avLst/>
            </a:prstGeom>
            <a:noFill/>
          </p:spPr>
          <p:txBody>
            <a:bodyPr wrap="square" rtlCol="0">
              <a:spAutoFit/>
            </a:bodyPr>
            <a:lstStyle/>
            <a:p>
              <a:pPr algn="ctr"/>
              <a:r>
                <a:rPr lang="en-US" sz="2400" u="sng" dirty="0">
                  <a:solidFill>
                    <a:schemeClr val="bg1"/>
                  </a:solidFill>
                </a:rPr>
                <a:t>Hybrid Rocket</a:t>
              </a:r>
            </a:p>
            <a:p>
              <a:pPr algn="ctr"/>
              <a:r>
                <a:rPr lang="en-US" sz="2400" dirty="0">
                  <a:solidFill>
                    <a:schemeClr val="bg1"/>
                  </a:solidFill>
                </a:rPr>
                <a:t>Engine Optimization</a:t>
              </a:r>
            </a:p>
            <a:p>
              <a:pPr algn="ctr"/>
              <a:r>
                <a:rPr lang="en-US" sz="2400" dirty="0">
                  <a:solidFill>
                    <a:schemeClr val="bg1"/>
                  </a:solidFill>
                </a:rPr>
                <a:t>Rocket Integration</a:t>
              </a:r>
            </a:p>
          </p:txBody>
        </p:sp>
        <p:grpSp>
          <p:nvGrpSpPr>
            <p:cNvPr id="20" name="Group 19"/>
            <p:cNvGrpSpPr/>
            <p:nvPr/>
          </p:nvGrpSpPr>
          <p:grpSpPr>
            <a:xfrm>
              <a:off x="5489076" y="10600417"/>
              <a:ext cx="2901205" cy="7433428"/>
              <a:chOff x="5489076" y="10600417"/>
              <a:chExt cx="2901205" cy="7433428"/>
            </a:xfrm>
          </p:grpSpPr>
          <p:sp>
            <p:nvSpPr>
              <p:cNvPr id="81" name="TextBox 80"/>
              <p:cNvSpPr txBox="1"/>
              <p:nvPr/>
            </p:nvSpPr>
            <p:spPr>
              <a:xfrm>
                <a:off x="5981836" y="17510625"/>
                <a:ext cx="1882568" cy="523220"/>
              </a:xfrm>
              <a:prstGeom prst="rect">
                <a:avLst/>
              </a:prstGeom>
              <a:noFill/>
            </p:spPr>
            <p:txBody>
              <a:bodyPr wrap="square" rtlCol="0">
                <a:spAutoFit/>
              </a:bodyPr>
              <a:lstStyle/>
              <a:p>
                <a:r>
                  <a:rPr lang="en-US" sz="2800" dirty="0">
                    <a:solidFill>
                      <a:schemeClr val="bg1"/>
                    </a:solidFill>
                  </a:rPr>
                  <a:t>Year Two</a:t>
                </a:r>
              </a:p>
            </p:txBody>
          </p:sp>
          <p:sp>
            <p:nvSpPr>
              <p:cNvPr id="87" name="TextBox 86"/>
              <p:cNvSpPr txBox="1"/>
              <p:nvPr/>
            </p:nvSpPr>
            <p:spPr>
              <a:xfrm>
                <a:off x="5489076" y="10600417"/>
                <a:ext cx="2901205" cy="1569660"/>
              </a:xfrm>
              <a:prstGeom prst="rect">
                <a:avLst/>
              </a:prstGeom>
              <a:noFill/>
            </p:spPr>
            <p:txBody>
              <a:bodyPr wrap="square" rtlCol="0">
                <a:spAutoFit/>
              </a:bodyPr>
              <a:lstStyle/>
              <a:p>
                <a:pPr algn="ctr"/>
                <a:r>
                  <a:rPr lang="en-US" sz="2400" u="sng" dirty="0">
                    <a:solidFill>
                      <a:schemeClr val="bg1"/>
                    </a:solidFill>
                  </a:rPr>
                  <a:t>Hybrid Engine</a:t>
                </a:r>
              </a:p>
              <a:p>
                <a:pPr algn="ctr"/>
                <a:r>
                  <a:rPr lang="en-US" sz="2400" dirty="0">
                    <a:solidFill>
                      <a:schemeClr val="bg1"/>
                    </a:solidFill>
                  </a:rPr>
                  <a:t>Design</a:t>
                </a:r>
              </a:p>
              <a:p>
                <a:pPr algn="ctr"/>
                <a:r>
                  <a:rPr lang="en-US" sz="2400" dirty="0">
                    <a:solidFill>
                      <a:schemeClr val="bg1"/>
                    </a:solidFill>
                  </a:rPr>
                  <a:t>Manufacture</a:t>
                </a:r>
              </a:p>
              <a:p>
                <a:pPr algn="ctr"/>
                <a:r>
                  <a:rPr lang="en-US" sz="2400" dirty="0">
                    <a:solidFill>
                      <a:schemeClr val="bg1"/>
                    </a:solidFill>
                  </a:rPr>
                  <a:t>Cold / Hot fire test</a:t>
                </a:r>
              </a:p>
            </p:txBody>
          </p:sp>
        </p:grpSp>
      </p:grpSp>
      <p:pic>
        <p:nvPicPr>
          <p:cNvPr id="53" name="Picture 52" descr="A group of people posing for the camera&#10;&#10;Description automatically generated">
            <a:extLst>
              <a:ext uri="{FF2B5EF4-FFF2-40B4-BE49-F238E27FC236}">
                <a16:creationId xmlns:a16="http://schemas.microsoft.com/office/drawing/2014/main" id="{E399950C-7F59-4091-AEF7-AAC8236B656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45811" y="5239272"/>
            <a:ext cx="5203425" cy="3467595"/>
          </a:xfrm>
          <a:prstGeom prst="rect">
            <a:avLst/>
          </a:prstGeom>
        </p:spPr>
      </p:pic>
      <p:sp>
        <p:nvSpPr>
          <p:cNvPr id="105" name="TextBox 104">
            <a:extLst>
              <a:ext uri="{FF2B5EF4-FFF2-40B4-BE49-F238E27FC236}">
                <a16:creationId xmlns:a16="http://schemas.microsoft.com/office/drawing/2014/main" id="{7139BE71-55EE-437A-A40A-4BB541DC9DEE}"/>
              </a:ext>
            </a:extLst>
          </p:cNvPr>
          <p:cNvSpPr txBox="1"/>
          <p:nvPr/>
        </p:nvSpPr>
        <p:spPr>
          <a:xfrm>
            <a:off x="1803258" y="8843571"/>
            <a:ext cx="4645978" cy="461665"/>
          </a:xfrm>
          <a:prstGeom prst="rect">
            <a:avLst/>
          </a:prstGeom>
          <a:noFill/>
        </p:spPr>
        <p:txBody>
          <a:bodyPr wrap="square" rtlCol="0">
            <a:spAutoFit/>
          </a:bodyPr>
          <a:lstStyle/>
          <a:p>
            <a:r>
              <a:rPr lang="en-US" sz="2400" i="1" dirty="0">
                <a:solidFill>
                  <a:schemeClr val="bg1"/>
                </a:solidFill>
              </a:rPr>
              <a:t>Hot fire Test, March 2020</a:t>
            </a:r>
          </a:p>
        </p:txBody>
      </p:sp>
      <p:pic>
        <p:nvPicPr>
          <p:cNvPr id="55" name="Picture 54" descr="A group of people in a room&#10;&#10;Description automatically generated">
            <a:extLst>
              <a:ext uri="{FF2B5EF4-FFF2-40B4-BE49-F238E27FC236}">
                <a16:creationId xmlns:a16="http://schemas.microsoft.com/office/drawing/2014/main" id="{21B9104E-ADBB-4740-BCD4-D92FDA1C5D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35989" y="5567670"/>
            <a:ext cx="5965355" cy="2819563"/>
          </a:xfrm>
          <a:prstGeom prst="rect">
            <a:avLst/>
          </a:prstGeom>
        </p:spPr>
      </p:pic>
      <p:sp>
        <p:nvSpPr>
          <p:cNvPr id="111" name="TextBox 110">
            <a:extLst>
              <a:ext uri="{FF2B5EF4-FFF2-40B4-BE49-F238E27FC236}">
                <a16:creationId xmlns:a16="http://schemas.microsoft.com/office/drawing/2014/main" id="{352B0809-4729-411E-9B92-C7405FEFB737}"/>
              </a:ext>
            </a:extLst>
          </p:cNvPr>
          <p:cNvSpPr txBox="1"/>
          <p:nvPr/>
        </p:nvSpPr>
        <p:spPr>
          <a:xfrm>
            <a:off x="7860580" y="8523342"/>
            <a:ext cx="4207409" cy="830997"/>
          </a:xfrm>
          <a:prstGeom prst="rect">
            <a:avLst/>
          </a:prstGeom>
          <a:noFill/>
        </p:spPr>
        <p:txBody>
          <a:bodyPr wrap="square" rtlCol="0">
            <a:spAutoFit/>
          </a:bodyPr>
          <a:lstStyle/>
          <a:p>
            <a:pPr algn="ctr"/>
            <a:r>
              <a:rPr lang="en-US" sz="2400" i="1" dirty="0">
                <a:solidFill>
                  <a:schemeClr val="bg1"/>
                </a:solidFill>
              </a:rPr>
              <a:t>SEDS General Meeting, Spring 2020</a:t>
            </a:r>
          </a:p>
        </p:txBody>
      </p:sp>
      <p:sp>
        <p:nvSpPr>
          <p:cNvPr id="123" name="TextBox 122">
            <a:extLst>
              <a:ext uri="{FF2B5EF4-FFF2-40B4-BE49-F238E27FC236}">
                <a16:creationId xmlns:a16="http://schemas.microsoft.com/office/drawing/2014/main" id="{20CB3DBB-0752-4E15-9E00-4A0631EE95AF}"/>
              </a:ext>
            </a:extLst>
          </p:cNvPr>
          <p:cNvSpPr txBox="1"/>
          <p:nvPr/>
        </p:nvSpPr>
        <p:spPr>
          <a:xfrm>
            <a:off x="13721628" y="4876835"/>
            <a:ext cx="5578793" cy="2800767"/>
          </a:xfrm>
          <a:prstGeom prst="rect">
            <a:avLst/>
          </a:prstGeom>
          <a:noFill/>
        </p:spPr>
        <p:txBody>
          <a:bodyPr wrap="square" rtlCol="0">
            <a:spAutoFit/>
          </a:bodyPr>
          <a:lstStyle/>
          <a:p>
            <a:r>
              <a:rPr lang="en-US" sz="3600" u="sng" dirty="0">
                <a:solidFill>
                  <a:schemeClr val="bg1"/>
                </a:solidFill>
              </a:rPr>
              <a:t>Nose Cone</a:t>
            </a:r>
          </a:p>
          <a:p>
            <a:r>
              <a:rPr lang="en-US" sz="2800" dirty="0">
                <a:solidFill>
                  <a:schemeClr val="bg1"/>
                </a:solidFill>
              </a:rPr>
              <a:t>The nose cone was 3D printed to an Ogival curve responsible for directing the flow of air outside of the rocket.</a:t>
            </a:r>
          </a:p>
          <a:p>
            <a:endParaRPr lang="en-US" sz="2800" dirty="0">
              <a:solidFill>
                <a:schemeClr val="bg1"/>
              </a:solidFill>
            </a:endParaRPr>
          </a:p>
        </p:txBody>
      </p:sp>
      <p:sp>
        <p:nvSpPr>
          <p:cNvPr id="125" name="TextBox 124">
            <a:extLst>
              <a:ext uri="{FF2B5EF4-FFF2-40B4-BE49-F238E27FC236}">
                <a16:creationId xmlns:a16="http://schemas.microsoft.com/office/drawing/2014/main" id="{1DD7B5FA-8244-4CE3-B8CB-F4F7053C69C4}"/>
              </a:ext>
            </a:extLst>
          </p:cNvPr>
          <p:cNvSpPr txBox="1"/>
          <p:nvPr/>
        </p:nvSpPr>
        <p:spPr>
          <a:xfrm>
            <a:off x="13751960" y="7426770"/>
            <a:ext cx="5252445" cy="3231654"/>
          </a:xfrm>
          <a:prstGeom prst="rect">
            <a:avLst/>
          </a:prstGeom>
          <a:noFill/>
        </p:spPr>
        <p:txBody>
          <a:bodyPr wrap="square" rtlCol="0">
            <a:spAutoFit/>
          </a:bodyPr>
          <a:lstStyle/>
          <a:p>
            <a:r>
              <a:rPr lang="en-US" sz="3600" u="sng" dirty="0">
                <a:solidFill>
                  <a:schemeClr val="bg1"/>
                </a:solidFill>
              </a:rPr>
              <a:t>Recovery Bay</a:t>
            </a:r>
          </a:p>
          <a:p>
            <a:r>
              <a:rPr lang="en-US" sz="2800" dirty="0">
                <a:solidFill>
                  <a:schemeClr val="bg1"/>
                </a:solidFill>
              </a:rPr>
              <a:t>Responsible for the recovery of the rocket via dual stage deployment. Raptor CO2 cartridges are used as stored internal energy devices. </a:t>
            </a:r>
          </a:p>
          <a:p>
            <a:endParaRPr lang="en-US" sz="2800" dirty="0">
              <a:solidFill>
                <a:schemeClr val="bg1"/>
              </a:solidFill>
            </a:endParaRPr>
          </a:p>
        </p:txBody>
      </p:sp>
      <p:sp>
        <p:nvSpPr>
          <p:cNvPr id="128" name="TextBox 127">
            <a:extLst>
              <a:ext uri="{FF2B5EF4-FFF2-40B4-BE49-F238E27FC236}">
                <a16:creationId xmlns:a16="http://schemas.microsoft.com/office/drawing/2014/main" id="{C2FD5AD6-B037-458D-9AF7-43F93244C819}"/>
              </a:ext>
            </a:extLst>
          </p:cNvPr>
          <p:cNvSpPr txBox="1"/>
          <p:nvPr/>
        </p:nvSpPr>
        <p:spPr>
          <a:xfrm>
            <a:off x="13750397" y="10574211"/>
            <a:ext cx="5437183" cy="2800767"/>
          </a:xfrm>
          <a:prstGeom prst="rect">
            <a:avLst/>
          </a:prstGeom>
          <a:noFill/>
        </p:spPr>
        <p:txBody>
          <a:bodyPr wrap="square" rtlCol="0">
            <a:spAutoFit/>
          </a:bodyPr>
          <a:lstStyle/>
          <a:p>
            <a:r>
              <a:rPr lang="en-US" sz="3600" u="sng" dirty="0">
                <a:solidFill>
                  <a:schemeClr val="bg1"/>
                </a:solidFill>
              </a:rPr>
              <a:t>Payload Bay</a:t>
            </a:r>
          </a:p>
          <a:p>
            <a:r>
              <a:rPr lang="en-US" sz="2800" dirty="0">
                <a:solidFill>
                  <a:schemeClr val="bg1"/>
                </a:solidFill>
              </a:rPr>
              <a:t>An enclosed volume where the payload is contained. This payload can be a measurement device or dead-weight. </a:t>
            </a:r>
          </a:p>
        </p:txBody>
      </p:sp>
      <p:cxnSp>
        <p:nvCxnSpPr>
          <p:cNvPr id="129" name="Straight Connector 128">
            <a:extLst>
              <a:ext uri="{FF2B5EF4-FFF2-40B4-BE49-F238E27FC236}">
                <a16:creationId xmlns:a16="http://schemas.microsoft.com/office/drawing/2014/main" id="{1261D5FE-BD56-47CD-94D7-6658F033F3F2}"/>
              </a:ext>
            </a:extLst>
          </p:cNvPr>
          <p:cNvCxnSpPr>
            <a:cxnSpLocks/>
          </p:cNvCxnSpPr>
          <p:nvPr/>
        </p:nvCxnSpPr>
        <p:spPr>
          <a:xfrm>
            <a:off x="16274592" y="5419765"/>
            <a:ext cx="3708867" cy="18318"/>
          </a:xfrm>
          <a:prstGeom prst="line">
            <a:avLst/>
          </a:prstGeom>
          <a:ln w="25400"/>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a16="http://schemas.microsoft.com/office/drawing/2014/main" id="{F91B8B75-ADE5-40B9-ABAB-1759F49CD209}"/>
              </a:ext>
            </a:extLst>
          </p:cNvPr>
          <p:cNvCxnSpPr>
            <a:cxnSpLocks/>
          </p:cNvCxnSpPr>
          <p:nvPr/>
        </p:nvCxnSpPr>
        <p:spPr>
          <a:xfrm>
            <a:off x="16775611" y="7969779"/>
            <a:ext cx="1499582" cy="17021"/>
          </a:xfrm>
          <a:prstGeom prst="line">
            <a:avLst/>
          </a:prstGeom>
        </p:spPr>
        <p:style>
          <a:lnRef idx="3">
            <a:schemeClr val="dk1"/>
          </a:lnRef>
          <a:fillRef idx="0">
            <a:schemeClr val="dk1"/>
          </a:fillRef>
          <a:effectRef idx="2">
            <a:schemeClr val="dk1"/>
          </a:effectRef>
          <a:fontRef idx="minor">
            <a:schemeClr val="tx1"/>
          </a:fontRef>
        </p:style>
      </p:cxnSp>
      <p:cxnSp>
        <p:nvCxnSpPr>
          <p:cNvPr id="132" name="Straight Connector 131">
            <a:extLst>
              <a:ext uri="{FF2B5EF4-FFF2-40B4-BE49-F238E27FC236}">
                <a16:creationId xmlns:a16="http://schemas.microsoft.com/office/drawing/2014/main" id="{E077D785-658C-4CE9-B5B3-A08E9443DB2A}"/>
              </a:ext>
            </a:extLst>
          </p:cNvPr>
          <p:cNvCxnSpPr>
            <a:cxnSpLocks/>
          </p:cNvCxnSpPr>
          <p:nvPr/>
        </p:nvCxnSpPr>
        <p:spPr>
          <a:xfrm>
            <a:off x="18284582" y="7986800"/>
            <a:ext cx="1793747" cy="445482"/>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4EE4D2DE-B6D9-4DE2-9BEA-0CCD99FE8BEE}"/>
              </a:ext>
            </a:extLst>
          </p:cNvPr>
          <p:cNvCxnSpPr>
            <a:cxnSpLocks/>
          </p:cNvCxnSpPr>
          <p:nvPr/>
        </p:nvCxnSpPr>
        <p:spPr>
          <a:xfrm>
            <a:off x="16624300" y="11125405"/>
            <a:ext cx="3454029" cy="0"/>
          </a:xfrm>
          <a:prstGeom prst="line">
            <a:avLst/>
          </a:prstGeom>
        </p:spPr>
        <p:style>
          <a:lnRef idx="3">
            <a:schemeClr val="dk1"/>
          </a:lnRef>
          <a:fillRef idx="0">
            <a:schemeClr val="dk1"/>
          </a:fillRef>
          <a:effectRef idx="2">
            <a:schemeClr val="dk1"/>
          </a:effectRef>
          <a:fontRef idx="minor">
            <a:schemeClr val="tx1"/>
          </a:fontRef>
        </p:style>
      </p:cxnSp>
      <p:sp>
        <p:nvSpPr>
          <p:cNvPr id="140" name="TextBox 139">
            <a:extLst>
              <a:ext uri="{FF2B5EF4-FFF2-40B4-BE49-F238E27FC236}">
                <a16:creationId xmlns:a16="http://schemas.microsoft.com/office/drawing/2014/main" id="{27F26B1C-BCEF-474B-BE62-0211BDE04D7E}"/>
              </a:ext>
            </a:extLst>
          </p:cNvPr>
          <p:cNvSpPr txBox="1"/>
          <p:nvPr/>
        </p:nvSpPr>
        <p:spPr>
          <a:xfrm>
            <a:off x="24005527" y="5705783"/>
            <a:ext cx="5408276" cy="2800767"/>
          </a:xfrm>
          <a:prstGeom prst="rect">
            <a:avLst/>
          </a:prstGeom>
          <a:noFill/>
        </p:spPr>
        <p:txBody>
          <a:bodyPr wrap="square" rtlCol="0">
            <a:spAutoFit/>
          </a:bodyPr>
          <a:lstStyle/>
          <a:p>
            <a:r>
              <a:rPr lang="en-US" sz="3600" u="sng" dirty="0">
                <a:solidFill>
                  <a:schemeClr val="bg1"/>
                </a:solidFill>
              </a:rPr>
              <a:t>Nose Cone Tip</a:t>
            </a:r>
          </a:p>
          <a:p>
            <a:r>
              <a:rPr lang="en-US" sz="2800" dirty="0">
                <a:solidFill>
                  <a:schemeClr val="bg1"/>
                </a:solidFill>
              </a:rPr>
              <a:t>Aluminum was machined to the tip of an Ogival curve with a surface finish of 32 Ra. Vital to minimizing drag at the most critical point on the rocket. </a:t>
            </a:r>
          </a:p>
        </p:txBody>
      </p:sp>
      <p:sp>
        <p:nvSpPr>
          <p:cNvPr id="141" name="TextBox 140">
            <a:extLst>
              <a:ext uri="{FF2B5EF4-FFF2-40B4-BE49-F238E27FC236}">
                <a16:creationId xmlns:a16="http://schemas.microsoft.com/office/drawing/2014/main" id="{6503CECA-AD55-4E8D-ACE6-F5BA4354B13B}"/>
              </a:ext>
            </a:extLst>
          </p:cNvPr>
          <p:cNvSpPr txBox="1"/>
          <p:nvPr/>
        </p:nvSpPr>
        <p:spPr>
          <a:xfrm>
            <a:off x="24005527" y="9042565"/>
            <a:ext cx="5342744" cy="3231654"/>
          </a:xfrm>
          <a:prstGeom prst="rect">
            <a:avLst/>
          </a:prstGeom>
          <a:noFill/>
        </p:spPr>
        <p:txBody>
          <a:bodyPr wrap="square" rtlCol="0">
            <a:spAutoFit/>
          </a:bodyPr>
          <a:lstStyle/>
          <a:p>
            <a:r>
              <a:rPr lang="en-US" sz="3600" u="sng" dirty="0">
                <a:solidFill>
                  <a:schemeClr val="bg1"/>
                </a:solidFill>
              </a:rPr>
              <a:t>Electronics Bay</a:t>
            </a:r>
          </a:p>
          <a:p>
            <a:r>
              <a:rPr lang="en-US" sz="2800" dirty="0">
                <a:solidFill>
                  <a:schemeClr val="bg1"/>
                </a:solidFill>
              </a:rPr>
              <a:t>An enclosed volume where the electronics of the rocket are stored. A combination Raspberry pi’s, Arduino’s and an Altus Metrum Telemega are used. </a:t>
            </a:r>
          </a:p>
        </p:txBody>
      </p:sp>
      <p:cxnSp>
        <p:nvCxnSpPr>
          <p:cNvPr id="143" name="Straight Connector 142">
            <a:extLst>
              <a:ext uri="{FF2B5EF4-FFF2-40B4-BE49-F238E27FC236}">
                <a16:creationId xmlns:a16="http://schemas.microsoft.com/office/drawing/2014/main" id="{1A93E16D-3B03-454E-9AF7-8C5C36422337}"/>
              </a:ext>
            </a:extLst>
          </p:cNvPr>
          <p:cNvCxnSpPr>
            <a:cxnSpLocks/>
          </p:cNvCxnSpPr>
          <p:nvPr/>
        </p:nvCxnSpPr>
        <p:spPr>
          <a:xfrm>
            <a:off x="21832375" y="2899628"/>
            <a:ext cx="2263849" cy="3361155"/>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88EEA60E-5365-4E6F-9A25-D2F01F4053B0}"/>
              </a:ext>
            </a:extLst>
          </p:cNvPr>
          <p:cNvCxnSpPr>
            <a:cxnSpLocks/>
          </p:cNvCxnSpPr>
          <p:nvPr/>
        </p:nvCxnSpPr>
        <p:spPr>
          <a:xfrm flipH="1">
            <a:off x="22376291" y="9593946"/>
            <a:ext cx="1728345" cy="275907"/>
          </a:xfrm>
          <a:prstGeom prst="line">
            <a:avLst/>
          </a:prstGeom>
        </p:spPr>
        <p:style>
          <a:lnRef idx="3">
            <a:schemeClr val="dk1"/>
          </a:lnRef>
          <a:fillRef idx="0">
            <a:schemeClr val="dk1"/>
          </a:fillRef>
          <a:effectRef idx="2">
            <a:schemeClr val="dk1"/>
          </a:effectRef>
          <a:fontRef idx="minor">
            <a:schemeClr val="tx1"/>
          </a:fontRef>
        </p:style>
      </p:cxnSp>
      <p:pic>
        <p:nvPicPr>
          <p:cNvPr id="62" name="Picture 61" descr="A picture containing photo, table, sitting, different&#10;&#10;Description automatically generated">
            <a:extLst>
              <a:ext uri="{FF2B5EF4-FFF2-40B4-BE49-F238E27FC236}">
                <a16:creationId xmlns:a16="http://schemas.microsoft.com/office/drawing/2014/main" id="{75F54D43-4C03-4D3A-8F6D-9898668BABA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3570" t="5535" r="24573" b="6202"/>
          <a:stretch/>
        </p:blipFill>
        <p:spPr>
          <a:xfrm>
            <a:off x="6554108" y="12079669"/>
            <a:ext cx="759665" cy="5478781"/>
          </a:xfrm>
          <a:prstGeom prst="rect">
            <a:avLst/>
          </a:prstGeom>
        </p:spPr>
      </p:pic>
      <p:pic>
        <p:nvPicPr>
          <p:cNvPr id="148" name="Picture 147">
            <a:extLst>
              <a:ext uri="{FF2B5EF4-FFF2-40B4-BE49-F238E27FC236}">
                <a16:creationId xmlns:a16="http://schemas.microsoft.com/office/drawing/2014/main" id="{99179558-34FD-4475-9783-64723CD0721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8772" b="89474" l="4527" r="93827">
                        <a14:foregroundMark x1="23457" y1="59649" x2="23457" y2="59649"/>
                        <a14:foregroundMark x1="80247" y1="52632" x2="80247" y2="52632"/>
                        <a14:foregroundMark x1="4527" y1="37719" x2="4527" y2="37719"/>
                        <a14:foregroundMark x1="93827" y1="49123" x2="93827" y2="49123"/>
                      </a14:backgroundRemoval>
                    </a14:imgEffect>
                  </a14:imgLayer>
                </a14:imgProps>
              </a:ext>
              <a:ext uri="{28A0092B-C50C-407E-A947-70E740481C1C}">
                <a14:useLocalDpi xmlns:a14="http://schemas.microsoft.com/office/drawing/2010/main" val="0"/>
              </a:ext>
            </a:extLst>
          </a:blip>
          <a:stretch>
            <a:fillRect/>
          </a:stretch>
        </p:blipFill>
        <p:spPr>
          <a:xfrm>
            <a:off x="16267671" y="327154"/>
            <a:ext cx="3671743" cy="1722545"/>
          </a:xfrm>
          <a:prstGeom prst="rect">
            <a:avLst/>
          </a:prstGeom>
        </p:spPr>
      </p:pic>
      <p:pic>
        <p:nvPicPr>
          <p:cNvPr id="149" name="Picture 148">
            <a:extLst>
              <a:ext uri="{FF2B5EF4-FFF2-40B4-BE49-F238E27FC236}">
                <a16:creationId xmlns:a16="http://schemas.microsoft.com/office/drawing/2014/main" id="{59F232C7-1850-4008-945E-BF18B0B3A194}"/>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804" b="89216" l="3762" r="96552">
                        <a14:foregroundMark x1="59875" y1="18627" x2="58621" y2="85294"/>
                        <a14:foregroundMark x1="58621" y1="85294" x2="58621" y2="85294"/>
                        <a14:foregroundMark x1="88715" y1="50980" x2="96552" y2="82353"/>
                        <a14:foregroundMark x1="88401" y1="44118" x2="82132" y2="20588"/>
                        <a14:foregroundMark x1="82132" y1="20588" x2="81818" y2="16667"/>
                        <a14:foregroundMark x1="86207" y1="12745" x2="93103" y2="14706"/>
                        <a14:foregroundMark x1="85580" y1="90196" x2="93103" y2="86275"/>
                        <a14:foregroundMark x1="59561" y1="88235" x2="65690" y2="83008"/>
                        <a14:foregroundMark x1="69906" y1="48039" x2="69906" y2="47059"/>
                        <a14:foregroundMark x1="69906" y1="47059" x2="65517" y2="18627"/>
                        <a14:foregroundMark x1="65517" y1="18627" x2="59561" y2="14706"/>
                        <a14:foregroundMark x1="29154" y1="24510" x2="30408" y2="87255"/>
                        <a14:foregroundMark x1="29154" y1="19608" x2="40125" y2="11765"/>
                        <a14:foregroundMark x1="40125" y1="11765" x2="41693" y2="12745"/>
                        <a14:foregroundMark x1="32288" y1="87255" x2="41379" y2="87255"/>
                        <a14:foregroundMark x1="8852" y1="41175" x2="18182" y2="77451"/>
                        <a14:foregroundMark x1="8044" y1="38033" x2="8334" y2="39161"/>
                        <a14:foregroundMark x1="6084" y1="18665" x2="5643" y2="18627"/>
                        <a14:foregroundMark x1="17241" y1="19608" x2="15169" y2="19433"/>
                        <a14:foregroundMark x1="5016" y1="19608" x2="3762" y2="21569"/>
                        <a14:foregroundMark x1="5643" y1="18627" x2="5016" y2="19608"/>
                        <a14:backgroundMark x1="8464" y1="23529" x2="9718" y2="23529"/>
                        <a14:backgroundMark x1="10345" y1="26471" x2="7837" y2="23529"/>
                        <a14:backgroundMark x1="10345" y1="27451" x2="13480" y2="24510"/>
                        <a14:backgroundMark x1="11285" y1="31373" x2="8150" y2="26471"/>
                        <a14:backgroundMark x1="9718" y1="24510" x2="6583" y2="21569"/>
                        <a14:backgroundMark x1="65204" y1="48039" x2="65204" y2="63725"/>
                        <a14:backgroundMark x1="72100" y1="71569" x2="70533" y2="91176"/>
                        <a14:backgroundMark x1="73041" y1="70588" x2="70846" y2="76471"/>
                        <a14:backgroundMark x1="32915" y1="19608" x2="32915" y2="19608"/>
                        <a14:backgroundMark x1="31661" y1="21569" x2="31661" y2="21569"/>
                        <a14:backgroundMark x1="6897" y1="23529" x2="14107" y2="24510"/>
                        <a14:backgroundMark x1="14420" y1="21569" x2="14420" y2="21569"/>
                        <a14:backgroundMark x1="14734" y1="23529" x2="14734" y2="23529"/>
                        <a14:backgroundMark x1="15047" y1="22549" x2="15047" y2="22549"/>
                        <a14:backgroundMark x1="15047" y1="19608" x2="15047" y2="19608"/>
                        <a14:backgroundMark x1="5329" y1="19608" x2="5329" y2="19608"/>
                        <a14:backgroundMark x1="5016" y1="21569" x2="5016" y2="21569"/>
                        <a14:backgroundMark x1="5643" y1="21569" x2="5643" y2="21569"/>
                        <a14:backgroundMark x1="6270" y1="19608" x2="6270" y2="19608"/>
                      </a14:backgroundRemoval>
                    </a14:imgEffect>
                  </a14:imgLayer>
                </a14:imgProps>
              </a:ext>
              <a:ext uri="{28A0092B-C50C-407E-A947-70E740481C1C}">
                <a14:useLocalDpi xmlns:a14="http://schemas.microsoft.com/office/drawing/2010/main" val="0"/>
              </a:ext>
            </a:extLst>
          </a:blip>
          <a:stretch>
            <a:fillRect/>
          </a:stretch>
        </p:blipFill>
        <p:spPr>
          <a:xfrm>
            <a:off x="21648847" y="487665"/>
            <a:ext cx="4861556" cy="1554480"/>
          </a:xfrm>
          <a:prstGeom prst="rect">
            <a:avLst/>
          </a:prstGeom>
        </p:spPr>
      </p:pic>
      <p:cxnSp>
        <p:nvCxnSpPr>
          <p:cNvPr id="150" name="Straight Connector 149">
            <a:extLst>
              <a:ext uri="{FF2B5EF4-FFF2-40B4-BE49-F238E27FC236}">
                <a16:creationId xmlns:a16="http://schemas.microsoft.com/office/drawing/2014/main" id="{88E1E93E-80FF-43FA-9CAC-5B1F7C3C9532}"/>
              </a:ext>
            </a:extLst>
          </p:cNvPr>
          <p:cNvCxnSpPr>
            <a:cxnSpLocks/>
          </p:cNvCxnSpPr>
          <p:nvPr/>
        </p:nvCxnSpPr>
        <p:spPr>
          <a:xfrm>
            <a:off x="19350427" y="19359084"/>
            <a:ext cx="366380" cy="1025108"/>
          </a:xfrm>
          <a:prstGeom prst="line">
            <a:avLst/>
          </a:prstGeom>
        </p:spPr>
        <p:style>
          <a:lnRef idx="3">
            <a:schemeClr val="dk1"/>
          </a:lnRef>
          <a:fillRef idx="0">
            <a:schemeClr val="dk1"/>
          </a:fillRef>
          <a:effectRef idx="2">
            <a:schemeClr val="dk1"/>
          </a:effectRef>
          <a:fontRef idx="minor">
            <a:schemeClr val="tx1"/>
          </a:fontRef>
        </p:style>
      </p:cxnSp>
      <p:sp>
        <p:nvSpPr>
          <p:cNvPr id="170" name="TextBox 169">
            <a:extLst>
              <a:ext uri="{FF2B5EF4-FFF2-40B4-BE49-F238E27FC236}">
                <a16:creationId xmlns:a16="http://schemas.microsoft.com/office/drawing/2014/main" id="{50D98786-FA0C-473B-83BE-8D7F47E58D22}"/>
              </a:ext>
            </a:extLst>
          </p:cNvPr>
          <p:cNvSpPr txBox="1"/>
          <p:nvPr/>
        </p:nvSpPr>
        <p:spPr>
          <a:xfrm>
            <a:off x="13774405" y="21607464"/>
            <a:ext cx="5437183" cy="2369880"/>
          </a:xfrm>
          <a:prstGeom prst="rect">
            <a:avLst/>
          </a:prstGeom>
          <a:noFill/>
        </p:spPr>
        <p:txBody>
          <a:bodyPr wrap="square" rtlCol="0">
            <a:spAutoFit/>
          </a:bodyPr>
          <a:lstStyle/>
          <a:p>
            <a:r>
              <a:rPr lang="en-US" sz="3600" u="sng" dirty="0">
                <a:solidFill>
                  <a:schemeClr val="bg1"/>
                </a:solidFill>
              </a:rPr>
              <a:t>Taped Base</a:t>
            </a:r>
          </a:p>
          <a:p>
            <a:r>
              <a:rPr lang="en-US" sz="2800" dirty="0">
                <a:solidFill>
                  <a:schemeClr val="bg1"/>
                </a:solidFill>
              </a:rPr>
              <a:t>The Taped Base helps to reduce the aerodynamic base drag on the aft portion of the rocket. </a:t>
            </a:r>
          </a:p>
        </p:txBody>
      </p:sp>
      <p:cxnSp>
        <p:nvCxnSpPr>
          <p:cNvPr id="172" name="Straight Connector 171">
            <a:extLst>
              <a:ext uri="{FF2B5EF4-FFF2-40B4-BE49-F238E27FC236}">
                <a16:creationId xmlns:a16="http://schemas.microsoft.com/office/drawing/2014/main" id="{7D41111C-056D-4F4A-82B6-344F66488E21}"/>
              </a:ext>
            </a:extLst>
          </p:cNvPr>
          <p:cNvCxnSpPr>
            <a:cxnSpLocks/>
          </p:cNvCxnSpPr>
          <p:nvPr/>
        </p:nvCxnSpPr>
        <p:spPr>
          <a:xfrm>
            <a:off x="16465397" y="22156977"/>
            <a:ext cx="1855828" cy="0"/>
          </a:xfrm>
          <a:prstGeom prst="line">
            <a:avLst/>
          </a:prstGeom>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B5B94389-251A-4ADD-AF05-2373F4A8F758}"/>
              </a:ext>
            </a:extLst>
          </p:cNvPr>
          <p:cNvCxnSpPr>
            <a:cxnSpLocks/>
          </p:cNvCxnSpPr>
          <p:nvPr/>
        </p:nvCxnSpPr>
        <p:spPr>
          <a:xfrm>
            <a:off x="18321225" y="22156977"/>
            <a:ext cx="2307164" cy="857484"/>
          </a:xfrm>
          <a:prstGeom prst="line">
            <a:avLst/>
          </a:prstGeom>
        </p:spPr>
        <p:style>
          <a:lnRef idx="3">
            <a:schemeClr val="dk1"/>
          </a:lnRef>
          <a:fillRef idx="0">
            <a:schemeClr val="dk1"/>
          </a:fillRef>
          <a:effectRef idx="2">
            <a:schemeClr val="dk1"/>
          </a:effectRef>
          <a:fontRef idx="minor">
            <a:schemeClr val="tx1"/>
          </a:fontRef>
        </p:style>
      </p:cxnSp>
      <p:pic>
        <p:nvPicPr>
          <p:cNvPr id="187" name="Picture 186" descr="A picture containing table, desk, computer&#10;&#10;Description automatically generated">
            <a:extLst>
              <a:ext uri="{FF2B5EF4-FFF2-40B4-BE49-F238E27FC236}">
                <a16:creationId xmlns:a16="http://schemas.microsoft.com/office/drawing/2014/main" id="{592397E1-9BBC-4E1E-BB28-DD6A69CC961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8391799" y="12321383"/>
            <a:ext cx="5892711" cy="2728449"/>
          </a:xfrm>
          <a:prstGeom prst="rect">
            <a:avLst/>
          </a:prstGeom>
        </p:spPr>
      </p:pic>
      <p:pic>
        <p:nvPicPr>
          <p:cNvPr id="1030" name="Picture 6" descr="Image">
            <a:extLst>
              <a:ext uri="{FF2B5EF4-FFF2-40B4-BE49-F238E27FC236}">
                <a16:creationId xmlns:a16="http://schemas.microsoft.com/office/drawing/2014/main" id="{8ADC7649-412A-4507-9686-39928B96757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7026" t="8559" b="8751"/>
          <a:stretch/>
        </p:blipFill>
        <p:spPr bwMode="auto">
          <a:xfrm>
            <a:off x="35204327" y="17132100"/>
            <a:ext cx="2496029" cy="52540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34690D59-0CBF-4E01-ADEC-D7ABB30C4E6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451994" y="17132100"/>
            <a:ext cx="2515766" cy="53138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990927E6-25D9-42EC-A723-A845954C348C}"/>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a:stretch/>
        </p:blipFill>
        <p:spPr bwMode="auto">
          <a:xfrm>
            <a:off x="38936923" y="17132100"/>
            <a:ext cx="2482414" cy="52433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2C019C7-38AB-4643-804E-6D07AD8C0DC9}"/>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7790" r="18116"/>
          <a:stretch/>
        </p:blipFill>
        <p:spPr bwMode="auto">
          <a:xfrm>
            <a:off x="1980246" y="19374307"/>
            <a:ext cx="4415968" cy="78172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3C3A6B3-0BA3-4B44-87FC-18E703D7E65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719" r="8118"/>
          <a:stretch/>
        </p:blipFill>
        <p:spPr bwMode="auto">
          <a:xfrm>
            <a:off x="7570558" y="19384145"/>
            <a:ext cx="4309064" cy="7817284"/>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877D5571-6F7C-4CF0-A619-43795CCE8BE6}"/>
              </a:ext>
            </a:extLst>
          </p:cNvPr>
          <p:cNvSpPr txBox="1"/>
          <p:nvPr/>
        </p:nvSpPr>
        <p:spPr>
          <a:xfrm>
            <a:off x="7170068" y="27215530"/>
            <a:ext cx="5578793" cy="1384995"/>
          </a:xfrm>
          <a:prstGeom prst="rect">
            <a:avLst/>
          </a:prstGeom>
          <a:noFill/>
        </p:spPr>
        <p:txBody>
          <a:bodyPr wrap="square" rtlCol="0">
            <a:spAutoFit/>
          </a:bodyPr>
          <a:lstStyle/>
          <a:p>
            <a:r>
              <a:rPr lang="en-US" sz="2800" dirty="0">
                <a:solidFill>
                  <a:schemeClr val="bg1"/>
                </a:solidFill>
              </a:rPr>
              <a:t>Displacement: 200lbf applied to combustion chamber region of structure with fixed top.</a:t>
            </a:r>
          </a:p>
        </p:txBody>
      </p:sp>
      <p:sp>
        <p:nvSpPr>
          <p:cNvPr id="202" name="TextBox 201">
            <a:extLst>
              <a:ext uri="{FF2B5EF4-FFF2-40B4-BE49-F238E27FC236}">
                <a16:creationId xmlns:a16="http://schemas.microsoft.com/office/drawing/2014/main" id="{FE33C4CE-70A8-4C3F-AD0E-3F3F144AC639}"/>
              </a:ext>
            </a:extLst>
          </p:cNvPr>
          <p:cNvSpPr txBox="1"/>
          <p:nvPr/>
        </p:nvSpPr>
        <p:spPr>
          <a:xfrm>
            <a:off x="1416020" y="27222143"/>
            <a:ext cx="5578793" cy="1384995"/>
          </a:xfrm>
          <a:prstGeom prst="rect">
            <a:avLst/>
          </a:prstGeom>
          <a:noFill/>
        </p:spPr>
        <p:txBody>
          <a:bodyPr wrap="square" rtlCol="0">
            <a:spAutoFit/>
          </a:bodyPr>
          <a:lstStyle/>
          <a:p>
            <a:r>
              <a:rPr lang="en-US" sz="2800" dirty="0">
                <a:solidFill>
                  <a:schemeClr val="bg1"/>
                </a:solidFill>
              </a:rPr>
              <a:t>Factor of Safety: 200lbf applied to combustion chamber region of structure with fixed top.</a:t>
            </a:r>
          </a:p>
        </p:txBody>
      </p:sp>
      <p:sp>
        <p:nvSpPr>
          <p:cNvPr id="204" name="TextBox 203">
            <a:extLst>
              <a:ext uri="{FF2B5EF4-FFF2-40B4-BE49-F238E27FC236}">
                <a16:creationId xmlns:a16="http://schemas.microsoft.com/office/drawing/2014/main" id="{86406FCF-8C79-40BF-AEEA-A50D324F44CC}"/>
              </a:ext>
            </a:extLst>
          </p:cNvPr>
          <p:cNvSpPr txBox="1"/>
          <p:nvPr/>
        </p:nvSpPr>
        <p:spPr>
          <a:xfrm>
            <a:off x="1370672" y="28874871"/>
            <a:ext cx="11332841" cy="2677656"/>
          </a:xfrm>
          <a:prstGeom prst="rect">
            <a:avLst/>
          </a:prstGeom>
          <a:noFill/>
        </p:spPr>
        <p:txBody>
          <a:bodyPr wrap="square" rtlCol="0">
            <a:spAutoFit/>
          </a:bodyPr>
          <a:lstStyle/>
          <a:p>
            <a:r>
              <a:rPr lang="en-US" sz="2800" dirty="0">
                <a:solidFill>
                  <a:schemeClr val="bg1"/>
                </a:solidFill>
              </a:rPr>
              <a:t>The structural frame will act as the “house” for all components, to incorporate, propulsion, avionics, and recovery. The design of our rocket frame is centered around cost, manufacturability, weight, strength, and availability. A minimum FOS of 9.04 and maximum displacement of 0.177 mm was seen for an applied force of 200 lbf.  </a:t>
            </a:r>
          </a:p>
        </p:txBody>
      </p:sp>
      <p:graphicFrame>
        <p:nvGraphicFramePr>
          <p:cNvPr id="92" name="Chart 91">
            <a:extLst>
              <a:ext uri="{FF2B5EF4-FFF2-40B4-BE49-F238E27FC236}">
                <a16:creationId xmlns:a16="http://schemas.microsoft.com/office/drawing/2014/main" id="{C1A332CB-CD3D-4224-BFF7-E65E75FDDF2A}"/>
              </a:ext>
            </a:extLst>
          </p:cNvPr>
          <p:cNvGraphicFramePr>
            <a:graphicFrameLocks/>
          </p:cNvGraphicFramePr>
          <p:nvPr>
            <p:extLst>
              <p:ext uri="{D42A27DB-BD31-4B8C-83A1-F6EECF244321}">
                <p14:modId xmlns:p14="http://schemas.microsoft.com/office/powerpoint/2010/main" val="3606309588"/>
              </p:ext>
            </p:extLst>
          </p:nvPr>
        </p:nvGraphicFramePr>
        <p:xfrm>
          <a:off x="29382540" y="11827985"/>
          <a:ext cx="7243130" cy="5061745"/>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94" name="Chart 93">
            <a:extLst>
              <a:ext uri="{FF2B5EF4-FFF2-40B4-BE49-F238E27FC236}">
                <a16:creationId xmlns:a16="http://schemas.microsoft.com/office/drawing/2014/main" id="{7A28952F-4083-4E78-8B98-9B21CD003CD0}"/>
              </a:ext>
            </a:extLst>
          </p:cNvPr>
          <p:cNvGraphicFramePr>
            <a:graphicFrameLocks/>
          </p:cNvGraphicFramePr>
          <p:nvPr>
            <p:extLst>
              <p:ext uri="{D42A27DB-BD31-4B8C-83A1-F6EECF244321}">
                <p14:modId xmlns:p14="http://schemas.microsoft.com/office/powerpoint/2010/main" val="3773414483"/>
              </p:ext>
            </p:extLst>
          </p:nvPr>
        </p:nvGraphicFramePr>
        <p:xfrm>
          <a:off x="36343771" y="11827985"/>
          <a:ext cx="6937828" cy="5172808"/>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97" name="Chart 96">
            <a:extLst>
              <a:ext uri="{FF2B5EF4-FFF2-40B4-BE49-F238E27FC236}">
                <a16:creationId xmlns:a16="http://schemas.microsoft.com/office/drawing/2014/main" id="{E6010931-8277-4E8E-9869-07ACFD313E0B}"/>
              </a:ext>
            </a:extLst>
          </p:cNvPr>
          <p:cNvGraphicFramePr>
            <a:graphicFrameLocks/>
          </p:cNvGraphicFramePr>
          <p:nvPr>
            <p:extLst>
              <p:ext uri="{D42A27DB-BD31-4B8C-83A1-F6EECF244321}">
                <p14:modId xmlns:p14="http://schemas.microsoft.com/office/powerpoint/2010/main" val="2979570338"/>
              </p:ext>
            </p:extLst>
          </p:nvPr>
        </p:nvGraphicFramePr>
        <p:xfrm>
          <a:off x="29762099" y="27482531"/>
          <a:ext cx="6690243" cy="4600462"/>
        </p:xfrm>
        <a:graphic>
          <a:graphicData uri="http://schemas.openxmlformats.org/drawingml/2006/chart">
            <c:chart xmlns:c="http://schemas.openxmlformats.org/drawingml/2006/chart" xmlns:r="http://schemas.openxmlformats.org/officeDocument/2006/relationships" r:id="rId28"/>
          </a:graphicData>
        </a:graphic>
      </p:graphicFrame>
      <p:sp>
        <p:nvSpPr>
          <p:cNvPr id="11" name="AutoShape 2" descr="Image">
            <a:extLst>
              <a:ext uri="{FF2B5EF4-FFF2-40B4-BE49-F238E27FC236}">
                <a16:creationId xmlns:a16="http://schemas.microsoft.com/office/drawing/2014/main" id="{B257FC1F-7A04-4660-BC92-3E7DBBEE70F9}"/>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119893E-98F1-459B-93E4-192D72B66232}"/>
              </a:ext>
            </a:extLst>
          </p:cNvPr>
          <p:cNvPicPr>
            <a:picLocks noChangeAspect="1"/>
          </p:cNvPicPr>
          <p:nvPr/>
        </p:nvPicPr>
        <p:blipFill>
          <a:blip r:embed="rId29"/>
          <a:stretch>
            <a:fillRect/>
          </a:stretch>
        </p:blipFill>
        <p:spPr>
          <a:xfrm>
            <a:off x="34539221" y="4071722"/>
            <a:ext cx="4005419" cy="7053683"/>
          </a:xfrm>
          <a:prstGeom prst="rect">
            <a:avLst/>
          </a:prstGeom>
        </p:spPr>
      </p:pic>
      <p:graphicFrame>
        <p:nvGraphicFramePr>
          <p:cNvPr id="98" name="Chart 97">
            <a:extLst>
              <a:ext uri="{FF2B5EF4-FFF2-40B4-BE49-F238E27FC236}">
                <a16:creationId xmlns:a16="http://schemas.microsoft.com/office/drawing/2014/main" id="{0E930D62-15AD-4023-9C8C-8AB93EA025B6}"/>
              </a:ext>
            </a:extLst>
          </p:cNvPr>
          <p:cNvGraphicFramePr>
            <a:graphicFrameLocks/>
          </p:cNvGraphicFramePr>
          <p:nvPr>
            <p:extLst>
              <p:ext uri="{D42A27DB-BD31-4B8C-83A1-F6EECF244321}">
                <p14:modId xmlns:p14="http://schemas.microsoft.com/office/powerpoint/2010/main" val="3264395430"/>
              </p:ext>
            </p:extLst>
          </p:nvPr>
        </p:nvGraphicFramePr>
        <p:xfrm>
          <a:off x="36252265" y="27396187"/>
          <a:ext cx="7120839" cy="4796999"/>
        </p:xfrm>
        <a:graphic>
          <a:graphicData uri="http://schemas.openxmlformats.org/drawingml/2006/chart">
            <c:chart xmlns:c="http://schemas.openxmlformats.org/drawingml/2006/chart" xmlns:r="http://schemas.openxmlformats.org/officeDocument/2006/relationships" r:id="rId30"/>
          </a:graphicData>
        </a:graphic>
      </p:graphicFrame>
      <p:sp>
        <p:nvSpPr>
          <p:cNvPr id="29" name="TextBox 28">
            <a:extLst>
              <a:ext uri="{FF2B5EF4-FFF2-40B4-BE49-F238E27FC236}">
                <a16:creationId xmlns:a16="http://schemas.microsoft.com/office/drawing/2014/main" id="{AC5B8B62-1F5C-46EB-9640-5463E3A85F5D}"/>
              </a:ext>
            </a:extLst>
          </p:cNvPr>
          <p:cNvSpPr txBox="1"/>
          <p:nvPr/>
        </p:nvSpPr>
        <p:spPr>
          <a:xfrm>
            <a:off x="29805341" y="3548795"/>
            <a:ext cx="4733880" cy="827919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prstClr val="black"/>
                </a:solidFill>
              </a:rPr>
              <a:t>On August 20</a:t>
            </a:r>
            <a:r>
              <a:rPr lang="en-US" sz="2800" baseline="30000" dirty="0">
                <a:solidFill>
                  <a:prstClr val="black"/>
                </a:solidFill>
              </a:rPr>
              <a:t>th</a:t>
            </a:r>
            <a:r>
              <a:rPr lang="en-US" sz="2800" dirty="0">
                <a:solidFill>
                  <a:prstClr val="black"/>
                </a:solidFill>
              </a:rPr>
              <a:t>, 2019 UNH SEDS conducted its first hot fire of three hot fires for 2019-2020.  </a:t>
            </a:r>
          </a:p>
          <a:p>
            <a:pPr marL="457200" indent="-457200">
              <a:buFont typeface="Arial" panose="020B0604020202020204" pitchFamily="34" charset="0"/>
              <a:buChar char="•"/>
            </a:pPr>
            <a:r>
              <a:rPr lang="en-US" sz="2800" dirty="0">
                <a:solidFill>
                  <a:prstClr val="black"/>
                </a:solidFill>
              </a:rPr>
              <a:t>An unscheduled disassembly of the graphite nozzle led to inadequate data for analysis. </a:t>
            </a:r>
          </a:p>
          <a:p>
            <a:pPr marL="457200" indent="-457200">
              <a:buFont typeface="Arial" panose="020B0604020202020204" pitchFamily="34" charset="0"/>
              <a:buChar char="•"/>
            </a:pPr>
            <a:r>
              <a:rPr lang="en-US" sz="2800" dirty="0">
                <a:solidFill>
                  <a:prstClr val="black"/>
                </a:solidFill>
              </a:rPr>
              <a:t>“V1”, utilized Hydroxyl-terminated polybutadiene (HTPB) and liquid nitrous oxide. </a:t>
            </a:r>
          </a:p>
          <a:p>
            <a:pPr marL="457200" indent="-457200">
              <a:buFont typeface="Arial" panose="020B0604020202020204" pitchFamily="34" charset="0"/>
              <a:buChar char="•"/>
            </a:pPr>
            <a:r>
              <a:rPr lang="en-US" sz="2800" dirty="0">
                <a:solidFill>
                  <a:prstClr val="black"/>
                </a:solidFill>
              </a:rPr>
              <a:t>Stainless Steel was used in all further nozzle designs. </a:t>
            </a:r>
          </a:p>
          <a:p>
            <a:pPr marL="457200" indent="-457200">
              <a:buFont typeface="Arial" panose="020B0604020202020204" pitchFamily="34" charset="0"/>
              <a:buChar char="•"/>
            </a:pPr>
            <a:r>
              <a:rPr lang="en-US" sz="2800" dirty="0">
                <a:solidFill>
                  <a:prstClr val="black"/>
                </a:solidFill>
              </a:rPr>
              <a:t>The initial use of Graphite was due to its ablative properties. </a:t>
            </a:r>
            <a:endParaRPr lang="en-US" dirty="0"/>
          </a:p>
        </p:txBody>
      </p:sp>
      <p:sp>
        <p:nvSpPr>
          <p:cNvPr id="30" name="TextBox 29">
            <a:extLst>
              <a:ext uri="{FF2B5EF4-FFF2-40B4-BE49-F238E27FC236}">
                <a16:creationId xmlns:a16="http://schemas.microsoft.com/office/drawing/2014/main" id="{23C363BD-01F0-426B-AB45-6FB3199014A0}"/>
              </a:ext>
            </a:extLst>
          </p:cNvPr>
          <p:cNvSpPr txBox="1"/>
          <p:nvPr/>
        </p:nvSpPr>
        <p:spPr>
          <a:xfrm>
            <a:off x="38544640" y="3548795"/>
            <a:ext cx="4733880" cy="8125301"/>
          </a:xfrm>
          <a:prstGeom prst="rect">
            <a:avLst/>
          </a:prstGeom>
          <a:noFill/>
        </p:spPr>
        <p:txBody>
          <a:bodyPr wrap="square" rtlCol="0">
            <a:spAutoFit/>
          </a:bodyPr>
          <a:lstStyle/>
          <a:p>
            <a:pPr marL="457200" lvl="0" indent="-457200">
              <a:buFont typeface="Arial" panose="020B0604020202020204" pitchFamily="34" charset="0"/>
              <a:buChar char="•"/>
            </a:pPr>
            <a:r>
              <a:rPr lang="en-US" sz="2800" dirty="0">
                <a:solidFill>
                  <a:prstClr val="black"/>
                </a:solidFill>
              </a:rPr>
              <a:t>On March 6th, 2020 UNH SEDS conducted its second hot fire.  </a:t>
            </a:r>
          </a:p>
          <a:p>
            <a:pPr marL="457200" lvl="0" indent="-457200">
              <a:buFont typeface="Arial" panose="020B0604020202020204" pitchFamily="34" charset="0"/>
              <a:buChar char="•"/>
            </a:pPr>
            <a:r>
              <a:rPr lang="en-US" sz="2800" dirty="0">
                <a:solidFill>
                  <a:prstClr val="black"/>
                </a:solidFill>
              </a:rPr>
              <a:t>“V2”, utilized Paraffin wax and liquid nitrous oxide. </a:t>
            </a:r>
          </a:p>
          <a:p>
            <a:pPr marL="457200" lvl="0" indent="-457200">
              <a:buFont typeface="Arial" panose="020B0604020202020204" pitchFamily="34" charset="0"/>
              <a:buChar char="•"/>
            </a:pPr>
            <a:r>
              <a:rPr lang="en-US" sz="2800" dirty="0">
                <a:solidFill>
                  <a:srgbClr val="000000"/>
                </a:solidFill>
              </a:rPr>
              <a:t>Maximum thrust of 25 lbf was recorded.</a:t>
            </a:r>
          </a:p>
          <a:p>
            <a:pPr marL="457200" lvl="0" indent="-457200">
              <a:buFont typeface="Arial" panose="020B0604020202020204" pitchFamily="34" charset="0"/>
              <a:buChar char="•"/>
            </a:pPr>
            <a:r>
              <a:rPr lang="en-US" sz="2800" dirty="0">
                <a:solidFill>
                  <a:schemeClr val="bg1"/>
                </a:solidFill>
              </a:rPr>
              <a:t>Specific impulse is a measure of how effectively a rocket uses propellant as fuel. We achieved an I</a:t>
            </a:r>
            <a:r>
              <a:rPr lang="en-US" sz="2800" baseline="-25000" dirty="0">
                <a:solidFill>
                  <a:schemeClr val="bg1"/>
                </a:solidFill>
              </a:rPr>
              <a:t>sp</a:t>
            </a:r>
            <a:r>
              <a:rPr lang="en-US" sz="2800" dirty="0">
                <a:solidFill>
                  <a:schemeClr val="bg1"/>
                </a:solidFill>
              </a:rPr>
              <a:t>=177.12 sec</a:t>
            </a:r>
          </a:p>
          <a:p>
            <a:pPr marL="457200" lvl="0" indent="-457200">
              <a:buFont typeface="Arial" panose="020B0604020202020204" pitchFamily="34" charset="0"/>
              <a:buChar char="•"/>
            </a:pPr>
            <a:r>
              <a:rPr lang="en-US" sz="2800" dirty="0">
                <a:solidFill>
                  <a:srgbClr val="000000"/>
                </a:solidFill>
              </a:rPr>
              <a:t>Our engine lacked the temperature and pressure required for stable combustion.</a:t>
            </a:r>
            <a:endParaRPr lang="en-US" sz="2800" dirty="0">
              <a:solidFill>
                <a:prstClr val="black"/>
              </a:solidFill>
            </a:endParaRPr>
          </a:p>
          <a:p>
            <a:pPr marL="457200" lvl="0" indent="-457200">
              <a:buFont typeface="Arial" panose="020B0604020202020204" pitchFamily="34" charset="0"/>
              <a:buChar char="•"/>
            </a:pPr>
            <a:endParaRPr lang="en-US" dirty="0"/>
          </a:p>
        </p:txBody>
      </p:sp>
      <p:sp>
        <p:nvSpPr>
          <p:cNvPr id="109" name="TextBox 108">
            <a:extLst>
              <a:ext uri="{FF2B5EF4-FFF2-40B4-BE49-F238E27FC236}">
                <a16:creationId xmlns:a16="http://schemas.microsoft.com/office/drawing/2014/main" id="{DFD524EC-5B1D-46B2-82F4-D66AE315A09C}"/>
              </a:ext>
            </a:extLst>
          </p:cNvPr>
          <p:cNvSpPr txBox="1"/>
          <p:nvPr/>
        </p:nvSpPr>
        <p:spPr>
          <a:xfrm>
            <a:off x="30042324" y="22955831"/>
            <a:ext cx="13166692" cy="4832092"/>
          </a:xfrm>
          <a:prstGeom prst="rect">
            <a:avLst/>
          </a:prstGeom>
          <a:noFill/>
        </p:spPr>
        <p:txBody>
          <a:bodyPr wrap="square" rtlCol="0">
            <a:spAutoFit/>
          </a:bodyPr>
          <a:lstStyle/>
          <a:p>
            <a:pPr marL="457200" lvl="0" indent="-457200">
              <a:buFont typeface="Arial" panose="020B0604020202020204" pitchFamily="34" charset="0"/>
              <a:buChar char="•"/>
            </a:pPr>
            <a:r>
              <a:rPr lang="en-US" sz="2800" dirty="0">
                <a:solidFill>
                  <a:prstClr val="black"/>
                </a:solidFill>
              </a:rPr>
              <a:t>On March 12th, 2020 UNH SEDS conducted its third hot fire.  </a:t>
            </a:r>
          </a:p>
          <a:p>
            <a:pPr marL="457200" lvl="0" indent="-457200">
              <a:buFont typeface="Arial" panose="020B0604020202020204" pitchFamily="34" charset="0"/>
              <a:buChar char="•"/>
            </a:pPr>
            <a:r>
              <a:rPr lang="en-US" sz="2800" dirty="0">
                <a:solidFill>
                  <a:prstClr val="black"/>
                </a:solidFill>
              </a:rPr>
              <a:t>“V2”, utilized Paraffin wax with </a:t>
            </a:r>
            <a:r>
              <a:rPr lang="en-US" sz="2800" dirty="0">
                <a:solidFill>
                  <a:srgbClr val="000000"/>
                </a:solidFill>
              </a:rPr>
              <a:t>0.05% by weight Ferrocene Catalyst</a:t>
            </a:r>
            <a:r>
              <a:rPr lang="en-US" sz="2800" dirty="0">
                <a:solidFill>
                  <a:prstClr val="black"/>
                </a:solidFill>
              </a:rPr>
              <a:t> and liquid nitrous oxide. </a:t>
            </a:r>
          </a:p>
          <a:p>
            <a:pPr marL="457200" lvl="0" indent="-457200">
              <a:buFont typeface="Arial" panose="020B0604020202020204" pitchFamily="34" charset="0"/>
              <a:buChar char="•"/>
            </a:pPr>
            <a:r>
              <a:rPr lang="en-US" sz="2800" dirty="0">
                <a:solidFill>
                  <a:srgbClr val="000000"/>
                </a:solidFill>
              </a:rPr>
              <a:t>Changes made since March 6</a:t>
            </a:r>
            <a:r>
              <a:rPr lang="en-US" sz="2800" baseline="30000" dirty="0">
                <a:solidFill>
                  <a:srgbClr val="000000"/>
                </a:solidFill>
              </a:rPr>
              <a:t>th</a:t>
            </a:r>
            <a:r>
              <a:rPr lang="en-US" sz="2800" dirty="0">
                <a:solidFill>
                  <a:srgbClr val="000000"/>
                </a:solidFill>
              </a:rPr>
              <a:t> hot fire:</a:t>
            </a:r>
          </a:p>
          <a:p>
            <a:pPr marL="914400" lvl="1" indent="-457200">
              <a:buFont typeface="Arial" panose="020B0604020202020204" pitchFamily="34" charset="0"/>
              <a:buChar char="•"/>
            </a:pPr>
            <a:r>
              <a:rPr lang="en-US" sz="2800" dirty="0">
                <a:solidFill>
                  <a:srgbClr val="000000"/>
                </a:solidFill>
              </a:rPr>
              <a:t>A reduction in nozzle throat diameter was made to increase chamber pressure. </a:t>
            </a:r>
          </a:p>
          <a:p>
            <a:pPr marL="914400" lvl="1" indent="-457200">
              <a:buFont typeface="Arial" panose="020B0604020202020204" pitchFamily="34" charset="0"/>
              <a:buChar char="•"/>
            </a:pPr>
            <a:r>
              <a:rPr lang="en-US" sz="2800" dirty="0">
                <a:solidFill>
                  <a:srgbClr val="000000"/>
                </a:solidFill>
              </a:rPr>
              <a:t>An improved ignition system was used to increase chamber temperature prior to nitrous flow. </a:t>
            </a:r>
          </a:p>
          <a:p>
            <a:pPr marL="457200" lvl="0" indent="-457200">
              <a:buFont typeface="Arial" panose="020B0604020202020204" pitchFamily="34" charset="0"/>
              <a:buChar char="•"/>
            </a:pPr>
            <a:r>
              <a:rPr lang="en-US" sz="2800" dirty="0">
                <a:solidFill>
                  <a:srgbClr val="000000"/>
                </a:solidFill>
              </a:rPr>
              <a:t>Maximum thrust of 45 lbf and </a:t>
            </a:r>
            <a:r>
              <a:rPr lang="en-US" sz="2800" dirty="0">
                <a:solidFill>
                  <a:schemeClr val="bg1"/>
                </a:solidFill>
              </a:rPr>
              <a:t>an I</a:t>
            </a:r>
            <a:r>
              <a:rPr lang="en-US" sz="2800" baseline="-25000" dirty="0">
                <a:solidFill>
                  <a:schemeClr val="bg1"/>
                </a:solidFill>
              </a:rPr>
              <a:t>sp</a:t>
            </a:r>
            <a:r>
              <a:rPr lang="en-US" sz="2800" dirty="0">
                <a:solidFill>
                  <a:schemeClr val="bg1"/>
                </a:solidFill>
              </a:rPr>
              <a:t>=318.522 sec was recorded. </a:t>
            </a:r>
          </a:p>
          <a:p>
            <a:pPr marL="457200" lvl="0" indent="-457200">
              <a:buFont typeface="Arial" panose="020B0604020202020204" pitchFamily="34" charset="0"/>
              <a:buChar char="•"/>
            </a:pPr>
            <a:r>
              <a:rPr lang="en-US" sz="2800" dirty="0">
                <a:solidFill>
                  <a:schemeClr val="bg1"/>
                </a:solidFill>
              </a:rPr>
              <a:t>Inconsistences in fuel grain led to a breach of the combustion chamber. </a:t>
            </a:r>
          </a:p>
          <a:p>
            <a:pPr marL="457200" lvl="0" indent="-457200">
              <a:buFont typeface="Arial" panose="020B0604020202020204" pitchFamily="34" charset="0"/>
              <a:buChar char="•"/>
            </a:pPr>
            <a:endParaRPr lang="en-US" sz="2800" dirty="0"/>
          </a:p>
        </p:txBody>
      </p:sp>
      <p:sp>
        <p:nvSpPr>
          <p:cNvPr id="31" name="TextBox 30">
            <a:extLst>
              <a:ext uri="{FF2B5EF4-FFF2-40B4-BE49-F238E27FC236}">
                <a16:creationId xmlns:a16="http://schemas.microsoft.com/office/drawing/2014/main" id="{54995916-F9F3-4E9B-80F0-D72248B31A3F}"/>
              </a:ext>
            </a:extLst>
          </p:cNvPr>
          <p:cNvSpPr txBox="1"/>
          <p:nvPr/>
        </p:nvSpPr>
        <p:spPr>
          <a:xfrm>
            <a:off x="34953905" y="11259710"/>
            <a:ext cx="3247191" cy="369332"/>
          </a:xfrm>
          <a:prstGeom prst="rect">
            <a:avLst/>
          </a:prstGeom>
          <a:noFill/>
        </p:spPr>
        <p:txBody>
          <a:bodyPr wrap="square" rtlCol="0">
            <a:spAutoFit/>
          </a:bodyPr>
          <a:lstStyle/>
          <a:p>
            <a:pPr algn="ctr"/>
            <a:r>
              <a:rPr lang="en-US" i="1" dirty="0">
                <a:solidFill>
                  <a:schemeClr val="bg1"/>
                </a:solidFill>
              </a:rPr>
              <a:t>March 6</a:t>
            </a:r>
            <a:r>
              <a:rPr lang="en-US" i="1" baseline="30000" dirty="0">
                <a:solidFill>
                  <a:schemeClr val="bg1"/>
                </a:solidFill>
              </a:rPr>
              <a:t>th</a:t>
            </a:r>
            <a:r>
              <a:rPr lang="en-US" i="1" dirty="0">
                <a:solidFill>
                  <a:schemeClr val="bg1"/>
                </a:solidFill>
              </a:rPr>
              <a:t>, 2020 hot fire test</a:t>
            </a:r>
          </a:p>
        </p:txBody>
      </p:sp>
      <p:sp>
        <p:nvSpPr>
          <p:cNvPr id="112" name="TextBox 111">
            <a:extLst>
              <a:ext uri="{FF2B5EF4-FFF2-40B4-BE49-F238E27FC236}">
                <a16:creationId xmlns:a16="http://schemas.microsoft.com/office/drawing/2014/main" id="{54CB550D-47AB-415D-8556-860E689B6D38}"/>
              </a:ext>
            </a:extLst>
          </p:cNvPr>
          <p:cNvSpPr txBox="1"/>
          <p:nvPr/>
        </p:nvSpPr>
        <p:spPr>
          <a:xfrm>
            <a:off x="34840024" y="22533540"/>
            <a:ext cx="3403811" cy="369332"/>
          </a:xfrm>
          <a:prstGeom prst="rect">
            <a:avLst/>
          </a:prstGeom>
          <a:noFill/>
        </p:spPr>
        <p:txBody>
          <a:bodyPr wrap="square" rtlCol="0">
            <a:spAutoFit/>
          </a:bodyPr>
          <a:lstStyle/>
          <a:p>
            <a:pPr algn="ctr"/>
            <a:r>
              <a:rPr lang="en-US" i="1" dirty="0">
                <a:solidFill>
                  <a:schemeClr val="bg1"/>
                </a:solidFill>
              </a:rPr>
              <a:t>March 20</a:t>
            </a:r>
            <a:r>
              <a:rPr lang="en-US" i="1" baseline="30000" dirty="0">
                <a:solidFill>
                  <a:schemeClr val="bg1"/>
                </a:solidFill>
              </a:rPr>
              <a:t>th</a:t>
            </a:r>
            <a:r>
              <a:rPr lang="en-US" i="1" dirty="0">
                <a:solidFill>
                  <a:schemeClr val="bg1"/>
                </a:solidFill>
              </a:rPr>
              <a:t>, 2020 hot fire test</a:t>
            </a:r>
          </a:p>
        </p:txBody>
      </p:sp>
      <p:sp>
        <p:nvSpPr>
          <p:cNvPr id="113" name="TextBox 112">
            <a:extLst>
              <a:ext uri="{FF2B5EF4-FFF2-40B4-BE49-F238E27FC236}">
                <a16:creationId xmlns:a16="http://schemas.microsoft.com/office/drawing/2014/main" id="{8C886976-6E01-4D8C-9C72-7CB66FB0BD18}"/>
              </a:ext>
            </a:extLst>
          </p:cNvPr>
          <p:cNvSpPr txBox="1"/>
          <p:nvPr/>
        </p:nvSpPr>
        <p:spPr>
          <a:xfrm>
            <a:off x="31147704" y="22529603"/>
            <a:ext cx="3403811" cy="369332"/>
          </a:xfrm>
          <a:prstGeom prst="rect">
            <a:avLst/>
          </a:prstGeom>
          <a:noFill/>
        </p:spPr>
        <p:txBody>
          <a:bodyPr wrap="square" rtlCol="0">
            <a:spAutoFit/>
          </a:bodyPr>
          <a:lstStyle/>
          <a:p>
            <a:pPr algn="ctr"/>
            <a:r>
              <a:rPr lang="en-US" i="1" dirty="0">
                <a:solidFill>
                  <a:schemeClr val="bg1"/>
                </a:solidFill>
              </a:rPr>
              <a:t>Moment of chamber breach</a:t>
            </a:r>
          </a:p>
        </p:txBody>
      </p:sp>
      <p:sp>
        <p:nvSpPr>
          <p:cNvPr id="114" name="TextBox 113">
            <a:extLst>
              <a:ext uri="{FF2B5EF4-FFF2-40B4-BE49-F238E27FC236}">
                <a16:creationId xmlns:a16="http://schemas.microsoft.com/office/drawing/2014/main" id="{A0F10E65-0E17-4940-AD97-9ADE3CC65F09}"/>
              </a:ext>
            </a:extLst>
          </p:cNvPr>
          <p:cNvSpPr txBox="1"/>
          <p:nvPr/>
        </p:nvSpPr>
        <p:spPr>
          <a:xfrm>
            <a:off x="38569841" y="22532742"/>
            <a:ext cx="3247191" cy="369332"/>
          </a:xfrm>
          <a:prstGeom prst="rect">
            <a:avLst/>
          </a:prstGeom>
          <a:noFill/>
        </p:spPr>
        <p:txBody>
          <a:bodyPr wrap="square" rtlCol="0">
            <a:spAutoFit/>
          </a:bodyPr>
          <a:lstStyle/>
          <a:p>
            <a:pPr algn="ctr"/>
            <a:r>
              <a:rPr lang="en-US" i="1" dirty="0">
                <a:solidFill>
                  <a:schemeClr val="bg1"/>
                </a:solidFill>
              </a:rPr>
              <a:t>Aluminum and Paraffin fire</a:t>
            </a:r>
          </a:p>
        </p:txBody>
      </p:sp>
      <p:sp>
        <p:nvSpPr>
          <p:cNvPr id="116" name="TextBox 115">
            <a:extLst>
              <a:ext uri="{FF2B5EF4-FFF2-40B4-BE49-F238E27FC236}">
                <a16:creationId xmlns:a16="http://schemas.microsoft.com/office/drawing/2014/main" id="{F94EA6C2-A496-4960-A186-17CA0C9902AC}"/>
              </a:ext>
            </a:extLst>
          </p:cNvPr>
          <p:cNvSpPr txBox="1"/>
          <p:nvPr/>
        </p:nvSpPr>
        <p:spPr>
          <a:xfrm>
            <a:off x="13731894" y="25947838"/>
            <a:ext cx="15324639" cy="2677656"/>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Re-design of the rocket body around a reduced diameter Oxidizer tank.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Optimum design </a:t>
            </a:r>
            <a:r>
              <a:rPr lang="en-US" sz="2800" dirty="0">
                <a:solidFill>
                  <a:prstClr val="black"/>
                </a:solidFill>
                <a:latin typeface="Century Gothic" panose="020B0502020202020204"/>
                <a:ea typeface="Optima" charset="0"/>
                <a:cs typeface="Optima" charset="0"/>
              </a:rPr>
              <a:t>of “V2” combustion chamber and nozzle. </a:t>
            </a:r>
            <a:endPar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Integrate thrust vectoring system onto the propulsion system</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Further development into rocket payload, onboard or deployable instrumentation for Spaceport America Cup Competition.</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entury Gothic" panose="020B0502020202020204"/>
                <a:ea typeface="Optima" charset="0"/>
                <a:cs typeface="Optima" charset="0"/>
              </a:rPr>
              <a:t>Continuation of UNH SEDS within the CEPS community. </a:t>
            </a:r>
            <a:endParaRPr lang="en-US" sz="4800" b="1" dirty="0">
              <a:solidFill>
                <a:prstClr val="white"/>
              </a:solidFill>
              <a:latin typeface="Optima" charset="0"/>
              <a:ea typeface="Optima" charset="0"/>
              <a:cs typeface="Optima" charset="0"/>
            </a:endParaRPr>
          </a:p>
        </p:txBody>
      </p:sp>
    </p:spTree>
    <p:extLst>
      <p:ext uri="{BB962C8B-B14F-4D97-AF65-F5344CB8AC3E}">
        <p14:creationId xmlns:p14="http://schemas.microsoft.com/office/powerpoint/2010/main" val="1970988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Online Media 1" title="March 6th Hot fire Test">
            <a:hlinkClick r:id="" action="ppaction://media"/>
            <a:extLst>
              <a:ext uri="{FF2B5EF4-FFF2-40B4-BE49-F238E27FC236}">
                <a16:creationId xmlns:a16="http://schemas.microsoft.com/office/drawing/2014/main" id="{AE19C958-D653-4873-A458-E4CC36AC81DC}"/>
              </a:ext>
            </a:extLst>
          </p:cNvPr>
          <p:cNvPicPr>
            <a:picLocks noRot="1" noChangeAspect="1"/>
          </p:cNvPicPr>
          <p:nvPr>
            <a:videoFile r:link="rId1"/>
          </p:nvPr>
        </p:nvPicPr>
        <p:blipFill>
          <a:blip r:embed="rId3"/>
          <a:stretch>
            <a:fillRect/>
          </a:stretch>
        </p:blipFill>
        <p:spPr>
          <a:xfrm>
            <a:off x="0" y="16048"/>
            <a:ext cx="43891200" cy="32894494"/>
          </a:xfrm>
          <a:prstGeom prst="rect">
            <a:avLst/>
          </a:prstGeom>
        </p:spPr>
      </p:pic>
    </p:spTree>
    <p:extLst>
      <p:ext uri="{BB962C8B-B14F-4D97-AF65-F5344CB8AC3E}">
        <p14:creationId xmlns:p14="http://schemas.microsoft.com/office/powerpoint/2010/main" val="346517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Online Media 1" title="March 12th Hot fire Test">
            <a:hlinkClick r:id="" action="ppaction://media"/>
            <a:extLst>
              <a:ext uri="{FF2B5EF4-FFF2-40B4-BE49-F238E27FC236}">
                <a16:creationId xmlns:a16="http://schemas.microsoft.com/office/drawing/2014/main" id="{388DAECD-7F63-4688-BFE5-5BA3E0C4FB44}"/>
              </a:ext>
            </a:extLst>
          </p:cNvPr>
          <p:cNvPicPr>
            <a:picLocks noRot="1" noChangeAspect="1"/>
          </p:cNvPicPr>
          <p:nvPr>
            <a:videoFile r:link="rId1"/>
          </p:nvPr>
        </p:nvPicPr>
        <p:blipFill>
          <a:blip r:embed="rId3"/>
          <a:stretch>
            <a:fillRect/>
          </a:stretch>
        </p:blipFill>
        <p:spPr>
          <a:xfrm>
            <a:off x="0" y="11953"/>
            <a:ext cx="43891200" cy="32894494"/>
          </a:xfrm>
          <a:prstGeom prst="rect">
            <a:avLst/>
          </a:prstGeom>
        </p:spPr>
      </p:pic>
    </p:spTree>
    <p:extLst>
      <p:ext uri="{BB962C8B-B14F-4D97-AF65-F5344CB8AC3E}">
        <p14:creationId xmlns:p14="http://schemas.microsoft.com/office/powerpoint/2010/main" val="417786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9568</TotalTime>
  <Words>940</Words>
  <Application>Microsoft Office PowerPoint</Application>
  <PresentationFormat>Custom</PresentationFormat>
  <Paragraphs>102</Paragraphs>
  <Slides>3</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Century Gothic</vt:lpstr>
      <vt:lpstr>Optima</vt:lpstr>
      <vt:lpstr>Times New Roman</vt:lpstr>
      <vt:lpstr>Wingdings 3</vt:lpstr>
      <vt:lpstr>Slice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 Stroshine</dc:creator>
  <cp:lastModifiedBy>Wade, Alice C</cp:lastModifiedBy>
  <cp:revision>297</cp:revision>
  <dcterms:modified xsi:type="dcterms:W3CDTF">2020-04-27T22:22:32Z</dcterms:modified>
</cp:coreProperties>
</file>